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40" r:id="rId1"/>
  </p:sldMasterIdLst>
  <p:notesMasterIdLst>
    <p:notesMasterId r:id="rId12"/>
  </p:notesMasterIdLst>
  <p:sldIdLst>
    <p:sldId id="256" r:id="rId2"/>
    <p:sldId id="270" r:id="rId3"/>
    <p:sldId id="261" r:id="rId4"/>
    <p:sldId id="266" r:id="rId5"/>
    <p:sldId id="269" r:id="rId6"/>
    <p:sldId id="259" r:id="rId7"/>
    <p:sldId id="262" r:id="rId8"/>
    <p:sldId id="263" r:id="rId9"/>
    <p:sldId id="264" r:id="rId10"/>
    <p:sldId id="27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82"/>
    <p:restoredTop sz="75362"/>
  </p:normalViewPr>
  <p:slideViewPr>
    <p:cSldViewPr snapToGrid="0" snapToObjects="1">
      <p:cViewPr varScale="1">
        <p:scale>
          <a:sx n="129" d="100"/>
          <a:sy n="129" d="100"/>
        </p:scale>
        <p:origin x="240" y="10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1EA76A7-D269-954F-B6B0-370B3DE75301}" type="doc">
      <dgm:prSet loTypeId="urn:microsoft.com/office/officeart/2005/8/layout/hierarchy4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ADF7335B-7892-DB45-A157-0810D2FFD538}">
      <dgm:prSet custT="1"/>
      <dgm:spPr/>
      <dgm:t>
        <a:bodyPr/>
        <a:lstStyle/>
        <a:p>
          <a:r>
            <a:rPr lang="en-US" sz="1400" dirty="0" err="1"/>
            <a:t>Theortical</a:t>
          </a:r>
          <a:r>
            <a:rPr lang="en-US" sz="1400" dirty="0"/>
            <a:t> info about cloud computing, serverless, </a:t>
          </a:r>
          <a:r>
            <a:rPr lang="en-US" sz="1400" dirty="0" err="1"/>
            <a:t>aws</a:t>
          </a:r>
          <a:r>
            <a:rPr lang="en-US" sz="1400" dirty="0"/>
            <a:t> and lambda </a:t>
          </a:r>
          <a:endParaRPr lang="de-DE" sz="1400" dirty="0"/>
        </a:p>
      </dgm:t>
    </dgm:pt>
    <dgm:pt modelId="{A201CA63-4E2A-E740-A3FA-C8870143D35B}" type="parTrans" cxnId="{ECBAB17F-80ED-544B-B334-783D83CCF784}">
      <dgm:prSet/>
      <dgm:spPr/>
      <dgm:t>
        <a:bodyPr/>
        <a:lstStyle/>
        <a:p>
          <a:endParaRPr lang="en-GB"/>
        </a:p>
      </dgm:t>
    </dgm:pt>
    <dgm:pt modelId="{37F7C556-D398-7E48-BB2F-B137F9A8A1A2}" type="sibTrans" cxnId="{ECBAB17F-80ED-544B-B334-783D83CCF784}">
      <dgm:prSet/>
      <dgm:spPr/>
      <dgm:t>
        <a:bodyPr/>
        <a:lstStyle/>
        <a:p>
          <a:endParaRPr lang="en-GB"/>
        </a:p>
      </dgm:t>
    </dgm:pt>
    <dgm:pt modelId="{CB0CB030-1ACB-FB49-BAA4-825BC7009366}">
      <dgm:prSet custT="1"/>
      <dgm:spPr/>
      <dgm:t>
        <a:bodyPr/>
        <a:lstStyle/>
        <a:p>
          <a:r>
            <a:rPr lang="en-US" sz="1400" dirty="0"/>
            <a:t>Hands-on labs</a:t>
          </a:r>
          <a:endParaRPr lang="de-DE" sz="1400" dirty="0"/>
        </a:p>
      </dgm:t>
    </dgm:pt>
    <dgm:pt modelId="{1841CD1F-1B57-4B42-8B0C-4398A2A11DD2}" type="parTrans" cxnId="{6165E241-D623-F14A-B3C8-7FA6E790F7F5}">
      <dgm:prSet/>
      <dgm:spPr/>
      <dgm:t>
        <a:bodyPr/>
        <a:lstStyle/>
        <a:p>
          <a:endParaRPr lang="en-GB"/>
        </a:p>
      </dgm:t>
    </dgm:pt>
    <dgm:pt modelId="{E01085FC-725A-3F47-9E60-DE7649536499}" type="sibTrans" cxnId="{6165E241-D623-F14A-B3C8-7FA6E790F7F5}">
      <dgm:prSet/>
      <dgm:spPr/>
      <dgm:t>
        <a:bodyPr/>
        <a:lstStyle/>
        <a:p>
          <a:endParaRPr lang="en-GB"/>
        </a:p>
      </dgm:t>
    </dgm:pt>
    <dgm:pt modelId="{118623C4-38D3-934E-8382-D4A9863ED7A1}">
      <dgm:prSet custT="1"/>
      <dgm:spPr/>
      <dgm:t>
        <a:bodyPr/>
        <a:lstStyle/>
        <a:p>
          <a:r>
            <a:rPr lang="en-GB" sz="1400" b="0" i="0" dirty="0"/>
            <a:t>AWS Management Console</a:t>
          </a:r>
          <a:endParaRPr lang="de-DE" sz="1400" b="0" dirty="0"/>
        </a:p>
      </dgm:t>
    </dgm:pt>
    <dgm:pt modelId="{EB3493E4-7A31-2E4B-A50F-9C1AD96742D8}" type="parTrans" cxnId="{AF213F1C-85D2-024B-8061-EC1D603DF728}">
      <dgm:prSet/>
      <dgm:spPr/>
      <dgm:t>
        <a:bodyPr/>
        <a:lstStyle/>
        <a:p>
          <a:endParaRPr lang="en-GB"/>
        </a:p>
      </dgm:t>
    </dgm:pt>
    <dgm:pt modelId="{FD0314A4-DFAE-274D-B0A6-68582FFFAC04}" type="sibTrans" cxnId="{AF213F1C-85D2-024B-8061-EC1D603DF728}">
      <dgm:prSet/>
      <dgm:spPr/>
      <dgm:t>
        <a:bodyPr/>
        <a:lstStyle/>
        <a:p>
          <a:endParaRPr lang="en-GB"/>
        </a:p>
      </dgm:t>
    </dgm:pt>
    <dgm:pt modelId="{0E83620E-762F-C542-B736-AAEFDD01D998}">
      <dgm:prSet custT="1"/>
      <dgm:spPr/>
      <dgm:t>
        <a:bodyPr/>
        <a:lstStyle/>
        <a:p>
          <a:r>
            <a:rPr lang="en-US" sz="1400" dirty="0"/>
            <a:t>create a lambda from </a:t>
          </a:r>
          <a:r>
            <a:rPr lang="en-US" sz="1400" dirty="0" err="1"/>
            <a:t>bluebrin</a:t>
          </a:r>
          <a:endParaRPr lang="de-DE" sz="1400" dirty="0"/>
        </a:p>
      </dgm:t>
    </dgm:pt>
    <dgm:pt modelId="{78D41688-4D59-2C42-897A-74D40868C111}" type="parTrans" cxnId="{BC9AA43A-E68A-DB4B-BD59-58FA1025047B}">
      <dgm:prSet/>
      <dgm:spPr/>
      <dgm:t>
        <a:bodyPr/>
        <a:lstStyle/>
        <a:p>
          <a:endParaRPr lang="en-GB"/>
        </a:p>
      </dgm:t>
    </dgm:pt>
    <dgm:pt modelId="{0CC6FB08-C5D6-6347-81E1-1CF1738ECE00}" type="sibTrans" cxnId="{BC9AA43A-E68A-DB4B-BD59-58FA1025047B}">
      <dgm:prSet/>
      <dgm:spPr/>
      <dgm:t>
        <a:bodyPr/>
        <a:lstStyle/>
        <a:p>
          <a:endParaRPr lang="en-GB"/>
        </a:p>
      </dgm:t>
    </dgm:pt>
    <dgm:pt modelId="{4C2CFE32-10E6-5049-8B1A-CA88CCB1A918}">
      <dgm:prSet custT="1"/>
      <dgm:spPr/>
      <dgm:t>
        <a:bodyPr/>
        <a:lstStyle/>
        <a:p>
          <a:r>
            <a:rPr lang="en-US" sz="1400" dirty="0"/>
            <a:t>create a lambda from scratch</a:t>
          </a:r>
          <a:endParaRPr lang="de-DE" sz="1400" dirty="0"/>
        </a:p>
      </dgm:t>
    </dgm:pt>
    <dgm:pt modelId="{1E06E3B1-AA3E-4647-92E8-AFA50FAA3053}" type="parTrans" cxnId="{26E9B839-F743-7B4F-B5B7-E8651135399A}">
      <dgm:prSet/>
      <dgm:spPr/>
      <dgm:t>
        <a:bodyPr/>
        <a:lstStyle/>
        <a:p>
          <a:endParaRPr lang="en-GB"/>
        </a:p>
      </dgm:t>
    </dgm:pt>
    <dgm:pt modelId="{EAB7AE96-E03C-A740-BDAC-27146256AD0A}" type="sibTrans" cxnId="{26E9B839-F743-7B4F-B5B7-E8651135399A}">
      <dgm:prSet/>
      <dgm:spPr/>
      <dgm:t>
        <a:bodyPr/>
        <a:lstStyle/>
        <a:p>
          <a:endParaRPr lang="en-GB"/>
        </a:p>
      </dgm:t>
    </dgm:pt>
    <dgm:pt modelId="{DCD55C70-2E7B-9B44-8FF1-BE282D53A99E}">
      <dgm:prSet custT="1"/>
      <dgm:spPr/>
      <dgm:t>
        <a:bodyPr/>
        <a:lstStyle/>
        <a:p>
          <a:r>
            <a:rPr lang="en-GB" sz="1400" b="0" i="0" dirty="0"/>
            <a:t>AWS Command Line Interface</a:t>
          </a:r>
        </a:p>
        <a:p>
          <a:r>
            <a:rPr lang="en-US" sz="1400" dirty="0" err="1"/>
            <a:t>aws</a:t>
          </a:r>
          <a:r>
            <a:rPr lang="en-US" sz="1400" dirty="0"/>
            <a:t>-cli</a:t>
          </a:r>
          <a:endParaRPr lang="de-DE" sz="1400" dirty="0"/>
        </a:p>
      </dgm:t>
    </dgm:pt>
    <dgm:pt modelId="{504C6F91-D940-944E-B6F5-826EA6F58DF0}" type="parTrans" cxnId="{5767485C-CA48-E74E-9DAE-359A5B6751DB}">
      <dgm:prSet/>
      <dgm:spPr/>
      <dgm:t>
        <a:bodyPr/>
        <a:lstStyle/>
        <a:p>
          <a:endParaRPr lang="en-GB"/>
        </a:p>
      </dgm:t>
    </dgm:pt>
    <dgm:pt modelId="{48BDB2FA-B9CA-974A-A087-8A5C2FE52EBA}" type="sibTrans" cxnId="{5767485C-CA48-E74E-9DAE-359A5B6751DB}">
      <dgm:prSet/>
      <dgm:spPr/>
      <dgm:t>
        <a:bodyPr/>
        <a:lstStyle/>
        <a:p>
          <a:endParaRPr lang="en-GB"/>
        </a:p>
      </dgm:t>
    </dgm:pt>
    <dgm:pt modelId="{3969A5D9-4C80-3445-AE94-83F600F23C07}">
      <dgm:prSet custT="1"/>
      <dgm:spPr/>
      <dgm:t>
        <a:bodyPr/>
        <a:lstStyle/>
        <a:p>
          <a:r>
            <a:rPr lang="en-US" sz="1400"/>
            <a:t>create a lambda with the cli</a:t>
          </a:r>
          <a:endParaRPr lang="de-DE" sz="1400"/>
        </a:p>
      </dgm:t>
    </dgm:pt>
    <dgm:pt modelId="{4556F383-99E2-CA45-AB1E-6F5DC34E57EE}" type="parTrans" cxnId="{AF1A83F0-34A8-4C4E-B618-9A2232C3A07E}">
      <dgm:prSet/>
      <dgm:spPr/>
      <dgm:t>
        <a:bodyPr/>
        <a:lstStyle/>
        <a:p>
          <a:endParaRPr lang="en-GB"/>
        </a:p>
      </dgm:t>
    </dgm:pt>
    <dgm:pt modelId="{ABB9709A-7518-564A-A0D6-5ED4D201D2A5}" type="sibTrans" cxnId="{AF1A83F0-34A8-4C4E-B618-9A2232C3A07E}">
      <dgm:prSet/>
      <dgm:spPr/>
      <dgm:t>
        <a:bodyPr/>
        <a:lstStyle/>
        <a:p>
          <a:endParaRPr lang="en-GB"/>
        </a:p>
      </dgm:t>
    </dgm:pt>
    <dgm:pt modelId="{64AEDA3A-66A8-7D48-A721-EFC9A1F1CC94}">
      <dgm:prSet custT="1"/>
      <dgm:spPr/>
      <dgm:t>
        <a:bodyPr/>
        <a:lstStyle/>
        <a:p>
          <a:r>
            <a:rPr lang="en-US" sz="1400"/>
            <a:t>create a lambda with the shell scripts</a:t>
          </a:r>
          <a:endParaRPr lang="de-DE" sz="1400"/>
        </a:p>
      </dgm:t>
    </dgm:pt>
    <dgm:pt modelId="{498B8A36-AEE1-5847-B13B-701E14B406B0}" type="parTrans" cxnId="{2A167B5F-8E00-8B4A-9202-6779B4D673C7}">
      <dgm:prSet/>
      <dgm:spPr/>
      <dgm:t>
        <a:bodyPr/>
        <a:lstStyle/>
        <a:p>
          <a:endParaRPr lang="en-GB"/>
        </a:p>
      </dgm:t>
    </dgm:pt>
    <dgm:pt modelId="{D68B8D39-DE89-AD45-AFAB-B0F3E5526869}" type="sibTrans" cxnId="{2A167B5F-8E00-8B4A-9202-6779B4D673C7}">
      <dgm:prSet/>
      <dgm:spPr/>
      <dgm:t>
        <a:bodyPr/>
        <a:lstStyle/>
        <a:p>
          <a:endParaRPr lang="en-GB"/>
        </a:p>
      </dgm:t>
    </dgm:pt>
    <dgm:pt modelId="{40108FB0-53F7-2B42-9306-EFA8EC85A965}">
      <dgm:prSet custT="1"/>
      <dgm:spPr/>
      <dgm:t>
        <a:bodyPr/>
        <a:lstStyle/>
        <a:p>
          <a:r>
            <a:rPr lang="en-GB" sz="1400" b="0" i="0" dirty="0"/>
            <a:t>AWS SDK for Python </a:t>
          </a:r>
        </a:p>
        <a:p>
          <a:r>
            <a:rPr lang="en-GB" sz="1400" b="0" i="0" dirty="0"/>
            <a:t>Boto3</a:t>
          </a:r>
          <a:endParaRPr lang="de-DE" sz="1400" dirty="0"/>
        </a:p>
      </dgm:t>
    </dgm:pt>
    <dgm:pt modelId="{9F392484-E238-3544-84EE-03920354481B}" type="parTrans" cxnId="{50C1F66A-4396-294E-BE76-B4EAD3F1EA6E}">
      <dgm:prSet/>
      <dgm:spPr/>
      <dgm:t>
        <a:bodyPr/>
        <a:lstStyle/>
        <a:p>
          <a:endParaRPr lang="en-GB"/>
        </a:p>
      </dgm:t>
    </dgm:pt>
    <dgm:pt modelId="{F84DC4E9-49B5-8C44-8027-0C2A9DBD92EC}" type="sibTrans" cxnId="{50C1F66A-4396-294E-BE76-B4EAD3F1EA6E}">
      <dgm:prSet/>
      <dgm:spPr/>
      <dgm:t>
        <a:bodyPr/>
        <a:lstStyle/>
        <a:p>
          <a:endParaRPr lang="en-GB"/>
        </a:p>
      </dgm:t>
    </dgm:pt>
    <dgm:pt modelId="{161DAE6C-541A-1B4C-BA1C-1463F494F439}">
      <dgm:prSet custT="1"/>
      <dgm:spPr/>
      <dgm:t>
        <a:bodyPr/>
        <a:lstStyle/>
        <a:p>
          <a:r>
            <a:rPr lang="en-US" sz="1400" dirty="0"/>
            <a:t>More complex example, create a lambda that use boto3, </a:t>
          </a:r>
          <a:r>
            <a:rPr lang="en-US" sz="1400" dirty="0" err="1"/>
            <a:t>polly</a:t>
          </a:r>
          <a:r>
            <a:rPr lang="en-US" sz="1400" dirty="0"/>
            <a:t>, s3 </a:t>
          </a:r>
          <a:endParaRPr lang="de-DE" sz="1400" dirty="0"/>
        </a:p>
      </dgm:t>
    </dgm:pt>
    <dgm:pt modelId="{7C2F7E82-19B0-4A47-9C62-88AE3A563C01}" type="parTrans" cxnId="{AF281729-8063-D644-89BC-A63128386872}">
      <dgm:prSet/>
      <dgm:spPr/>
      <dgm:t>
        <a:bodyPr/>
        <a:lstStyle/>
        <a:p>
          <a:endParaRPr lang="en-GB"/>
        </a:p>
      </dgm:t>
    </dgm:pt>
    <dgm:pt modelId="{5393FEC6-6307-2146-A140-4F90783C013A}" type="sibTrans" cxnId="{AF281729-8063-D644-89BC-A63128386872}">
      <dgm:prSet/>
      <dgm:spPr/>
      <dgm:t>
        <a:bodyPr/>
        <a:lstStyle/>
        <a:p>
          <a:endParaRPr lang="en-GB"/>
        </a:p>
      </dgm:t>
    </dgm:pt>
    <dgm:pt modelId="{B286E307-0CAD-844F-ABF3-4B89E0561A82}">
      <dgm:prSet custT="1"/>
      <dgm:spPr/>
      <dgm:t>
        <a:bodyPr/>
        <a:lstStyle/>
        <a:p>
          <a:r>
            <a:rPr lang="en-US" sz="1400" dirty="0"/>
            <a:t>Intro</a:t>
          </a:r>
          <a:endParaRPr lang="de-DE" sz="1400" dirty="0"/>
        </a:p>
      </dgm:t>
    </dgm:pt>
    <dgm:pt modelId="{D4251CA0-2354-0A42-AB47-1876ABF8EED3}" type="parTrans" cxnId="{8F278236-B34D-F741-B6F4-285D9424485E}">
      <dgm:prSet/>
      <dgm:spPr/>
      <dgm:t>
        <a:bodyPr/>
        <a:lstStyle/>
        <a:p>
          <a:endParaRPr lang="en-GB"/>
        </a:p>
      </dgm:t>
    </dgm:pt>
    <dgm:pt modelId="{5ED6F2E5-DEDC-EC40-8610-E91378F94121}" type="sibTrans" cxnId="{8F278236-B34D-F741-B6F4-285D9424485E}">
      <dgm:prSet/>
      <dgm:spPr/>
      <dgm:t>
        <a:bodyPr/>
        <a:lstStyle/>
        <a:p>
          <a:endParaRPr lang="en-GB"/>
        </a:p>
      </dgm:t>
    </dgm:pt>
    <dgm:pt modelId="{2626D1DD-682E-7D42-B17C-AD61AEA34A35}">
      <dgm:prSet custT="1"/>
      <dgm:spPr/>
      <dgm:t>
        <a:bodyPr/>
        <a:lstStyle/>
        <a:p>
          <a:r>
            <a:rPr lang="de-DE" sz="1400" dirty="0" err="1"/>
            <a:t>setup</a:t>
          </a:r>
          <a:r>
            <a:rPr lang="de-DE" sz="1400" dirty="0"/>
            <a:t> </a:t>
          </a:r>
          <a:r>
            <a:rPr lang="de-DE" sz="1400" dirty="0" err="1"/>
            <a:t>local</a:t>
          </a:r>
          <a:r>
            <a:rPr lang="de-DE" sz="1400" dirty="0"/>
            <a:t> </a:t>
          </a:r>
          <a:r>
            <a:rPr lang="de-DE" sz="1400" dirty="0" err="1"/>
            <a:t>env</a:t>
          </a:r>
          <a:r>
            <a:rPr lang="de-DE" sz="1400" dirty="0"/>
            <a:t> </a:t>
          </a:r>
          <a:r>
            <a:rPr lang="en-US" sz="1400" dirty="0"/>
            <a:t> </a:t>
          </a:r>
          <a:endParaRPr lang="de-DE" sz="1400" dirty="0"/>
        </a:p>
      </dgm:t>
    </dgm:pt>
    <dgm:pt modelId="{313EF975-27D0-FB44-AA5D-99AD95629E20}" type="parTrans" cxnId="{E9CD695C-3D48-2A47-B0AC-2FDBC83BCF1C}">
      <dgm:prSet/>
      <dgm:spPr/>
      <dgm:t>
        <a:bodyPr/>
        <a:lstStyle/>
        <a:p>
          <a:endParaRPr lang="en-GB"/>
        </a:p>
      </dgm:t>
    </dgm:pt>
    <dgm:pt modelId="{74FAB093-07E5-C84F-A2F6-3B0022217C1C}" type="sibTrans" cxnId="{E9CD695C-3D48-2A47-B0AC-2FDBC83BCF1C}">
      <dgm:prSet/>
      <dgm:spPr/>
      <dgm:t>
        <a:bodyPr/>
        <a:lstStyle/>
        <a:p>
          <a:endParaRPr lang="en-GB"/>
        </a:p>
      </dgm:t>
    </dgm:pt>
    <dgm:pt modelId="{A155FFB9-A6C9-4847-8DED-A4AA00870845}" type="pres">
      <dgm:prSet presAssocID="{F1EA76A7-D269-954F-B6B0-370B3DE75301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17FFC41-6D7F-894F-81E2-F92C0168226D}" type="pres">
      <dgm:prSet presAssocID="{ADF7335B-7892-DB45-A157-0810D2FFD538}" presName="vertOne" presStyleCnt="0"/>
      <dgm:spPr/>
    </dgm:pt>
    <dgm:pt modelId="{29AC1867-1060-AB4C-9164-7D432D0785F3}" type="pres">
      <dgm:prSet presAssocID="{ADF7335B-7892-DB45-A157-0810D2FFD538}" presName="txOne" presStyleLbl="node0" presStyleIdx="0" presStyleCnt="2">
        <dgm:presLayoutVars>
          <dgm:chPref val="3"/>
        </dgm:presLayoutVars>
      </dgm:prSet>
      <dgm:spPr/>
    </dgm:pt>
    <dgm:pt modelId="{E8886EA9-0E3F-8B4F-9433-90C4C3898CCF}" type="pres">
      <dgm:prSet presAssocID="{ADF7335B-7892-DB45-A157-0810D2FFD538}" presName="horzOne" presStyleCnt="0"/>
      <dgm:spPr/>
    </dgm:pt>
    <dgm:pt modelId="{54FD404D-829F-2540-A3DB-DD1AD0FB44D6}" type="pres">
      <dgm:prSet presAssocID="{37F7C556-D398-7E48-BB2F-B137F9A8A1A2}" presName="sibSpaceOne" presStyleCnt="0"/>
      <dgm:spPr/>
    </dgm:pt>
    <dgm:pt modelId="{E5B51168-900E-DC47-9686-086B3F8227E3}" type="pres">
      <dgm:prSet presAssocID="{CB0CB030-1ACB-FB49-BAA4-825BC7009366}" presName="vertOne" presStyleCnt="0"/>
      <dgm:spPr/>
    </dgm:pt>
    <dgm:pt modelId="{BA420528-DC23-F84E-8E77-C829FA188FA5}" type="pres">
      <dgm:prSet presAssocID="{CB0CB030-1ACB-FB49-BAA4-825BC7009366}" presName="txOne" presStyleLbl="node0" presStyleIdx="1" presStyleCnt="2">
        <dgm:presLayoutVars>
          <dgm:chPref val="3"/>
        </dgm:presLayoutVars>
      </dgm:prSet>
      <dgm:spPr/>
    </dgm:pt>
    <dgm:pt modelId="{3C21F666-799B-AA49-90B5-638F10CF0331}" type="pres">
      <dgm:prSet presAssocID="{CB0CB030-1ACB-FB49-BAA4-825BC7009366}" presName="parTransOne" presStyleCnt="0"/>
      <dgm:spPr/>
    </dgm:pt>
    <dgm:pt modelId="{24494F2E-69FE-5940-A599-B0DC2F513DDB}" type="pres">
      <dgm:prSet presAssocID="{CB0CB030-1ACB-FB49-BAA4-825BC7009366}" presName="horzOne" presStyleCnt="0"/>
      <dgm:spPr/>
    </dgm:pt>
    <dgm:pt modelId="{8535C46B-AB56-7542-BB9A-8B4132AF6719}" type="pres">
      <dgm:prSet presAssocID="{118623C4-38D3-934E-8382-D4A9863ED7A1}" presName="vertTwo" presStyleCnt="0"/>
      <dgm:spPr/>
    </dgm:pt>
    <dgm:pt modelId="{BA43A1A2-DCDE-C14E-BFBD-C467505660D8}" type="pres">
      <dgm:prSet presAssocID="{118623C4-38D3-934E-8382-D4A9863ED7A1}" presName="txTwo" presStyleLbl="node2" presStyleIdx="0" presStyleCnt="3">
        <dgm:presLayoutVars>
          <dgm:chPref val="3"/>
        </dgm:presLayoutVars>
      </dgm:prSet>
      <dgm:spPr/>
    </dgm:pt>
    <dgm:pt modelId="{2E5C630A-6948-4D49-A771-95E5067F92E3}" type="pres">
      <dgm:prSet presAssocID="{118623C4-38D3-934E-8382-D4A9863ED7A1}" presName="parTransTwo" presStyleCnt="0"/>
      <dgm:spPr/>
    </dgm:pt>
    <dgm:pt modelId="{4934C195-6B1C-5040-9CD6-FAD623976E1B}" type="pres">
      <dgm:prSet presAssocID="{118623C4-38D3-934E-8382-D4A9863ED7A1}" presName="horzTwo" presStyleCnt="0"/>
      <dgm:spPr/>
    </dgm:pt>
    <dgm:pt modelId="{157BA04B-42A6-0B41-9B96-810EAA1D0295}" type="pres">
      <dgm:prSet presAssocID="{B286E307-0CAD-844F-ABF3-4B89E0561A82}" presName="vertThree" presStyleCnt="0"/>
      <dgm:spPr/>
    </dgm:pt>
    <dgm:pt modelId="{FEE454AA-AEB2-5A4E-8D31-5B9141F98C25}" type="pres">
      <dgm:prSet presAssocID="{B286E307-0CAD-844F-ABF3-4B89E0561A82}" presName="txThree" presStyleLbl="node3" presStyleIdx="0" presStyleCnt="7">
        <dgm:presLayoutVars>
          <dgm:chPref val="3"/>
        </dgm:presLayoutVars>
      </dgm:prSet>
      <dgm:spPr/>
    </dgm:pt>
    <dgm:pt modelId="{D9BD7ED5-127D-D340-89C4-7C9363110177}" type="pres">
      <dgm:prSet presAssocID="{B286E307-0CAD-844F-ABF3-4B89E0561A82}" presName="horzThree" presStyleCnt="0"/>
      <dgm:spPr/>
    </dgm:pt>
    <dgm:pt modelId="{EA9C2E23-D8FD-EA47-9024-31A8FA1E9B68}" type="pres">
      <dgm:prSet presAssocID="{5ED6F2E5-DEDC-EC40-8610-E91378F94121}" presName="sibSpaceThree" presStyleCnt="0"/>
      <dgm:spPr/>
    </dgm:pt>
    <dgm:pt modelId="{25A2ACEA-5A94-584F-A47F-5B5B70C93C56}" type="pres">
      <dgm:prSet presAssocID="{0E83620E-762F-C542-B736-AAEFDD01D998}" presName="vertThree" presStyleCnt="0"/>
      <dgm:spPr/>
    </dgm:pt>
    <dgm:pt modelId="{242978A8-F4DA-384B-9873-92684582D6BF}" type="pres">
      <dgm:prSet presAssocID="{0E83620E-762F-C542-B736-AAEFDD01D998}" presName="txThree" presStyleLbl="node3" presStyleIdx="1" presStyleCnt="7">
        <dgm:presLayoutVars>
          <dgm:chPref val="3"/>
        </dgm:presLayoutVars>
      </dgm:prSet>
      <dgm:spPr/>
    </dgm:pt>
    <dgm:pt modelId="{68148CD2-B7ED-0442-ADFF-46FCBE91AFDC}" type="pres">
      <dgm:prSet presAssocID="{0E83620E-762F-C542-B736-AAEFDD01D998}" presName="horzThree" presStyleCnt="0"/>
      <dgm:spPr/>
    </dgm:pt>
    <dgm:pt modelId="{A64F475F-B091-394B-AB0A-8933FBC3CFF5}" type="pres">
      <dgm:prSet presAssocID="{0CC6FB08-C5D6-6347-81E1-1CF1738ECE00}" presName="sibSpaceThree" presStyleCnt="0"/>
      <dgm:spPr/>
    </dgm:pt>
    <dgm:pt modelId="{72021974-04AC-CF4A-BB9D-8C60E293AB10}" type="pres">
      <dgm:prSet presAssocID="{4C2CFE32-10E6-5049-8B1A-CA88CCB1A918}" presName="vertThree" presStyleCnt="0"/>
      <dgm:spPr/>
    </dgm:pt>
    <dgm:pt modelId="{4193A084-7ACD-5143-B36E-E17EF845FFB7}" type="pres">
      <dgm:prSet presAssocID="{4C2CFE32-10E6-5049-8B1A-CA88CCB1A918}" presName="txThree" presStyleLbl="node3" presStyleIdx="2" presStyleCnt="7">
        <dgm:presLayoutVars>
          <dgm:chPref val="3"/>
        </dgm:presLayoutVars>
      </dgm:prSet>
      <dgm:spPr/>
    </dgm:pt>
    <dgm:pt modelId="{E3E77B5B-1F6C-0340-854F-B56EBB44F84B}" type="pres">
      <dgm:prSet presAssocID="{4C2CFE32-10E6-5049-8B1A-CA88CCB1A918}" presName="horzThree" presStyleCnt="0"/>
      <dgm:spPr/>
    </dgm:pt>
    <dgm:pt modelId="{324A8919-97B9-3E4F-A2F2-4E5F65D17199}" type="pres">
      <dgm:prSet presAssocID="{FD0314A4-DFAE-274D-B0A6-68582FFFAC04}" presName="sibSpaceTwo" presStyleCnt="0"/>
      <dgm:spPr/>
    </dgm:pt>
    <dgm:pt modelId="{1393012A-66A4-1B44-8C8C-658F2C3AD1A9}" type="pres">
      <dgm:prSet presAssocID="{DCD55C70-2E7B-9B44-8FF1-BE282D53A99E}" presName="vertTwo" presStyleCnt="0"/>
      <dgm:spPr/>
    </dgm:pt>
    <dgm:pt modelId="{AA7261B7-C96B-0F45-8301-C17F49CB2BDB}" type="pres">
      <dgm:prSet presAssocID="{DCD55C70-2E7B-9B44-8FF1-BE282D53A99E}" presName="txTwo" presStyleLbl="node2" presStyleIdx="1" presStyleCnt="3">
        <dgm:presLayoutVars>
          <dgm:chPref val="3"/>
        </dgm:presLayoutVars>
      </dgm:prSet>
      <dgm:spPr/>
    </dgm:pt>
    <dgm:pt modelId="{28609066-A7C7-0F4E-95BD-92DF9FE0A0CD}" type="pres">
      <dgm:prSet presAssocID="{DCD55C70-2E7B-9B44-8FF1-BE282D53A99E}" presName="parTransTwo" presStyleCnt="0"/>
      <dgm:spPr/>
    </dgm:pt>
    <dgm:pt modelId="{5AB8C8B5-1807-094E-A5E6-2E96AC110DBE}" type="pres">
      <dgm:prSet presAssocID="{DCD55C70-2E7B-9B44-8FF1-BE282D53A99E}" presName="horzTwo" presStyleCnt="0"/>
      <dgm:spPr/>
    </dgm:pt>
    <dgm:pt modelId="{9DD2A98E-C88E-0E47-9821-78F28445B6F8}" type="pres">
      <dgm:prSet presAssocID="{2626D1DD-682E-7D42-B17C-AD61AEA34A35}" presName="vertThree" presStyleCnt="0"/>
      <dgm:spPr/>
    </dgm:pt>
    <dgm:pt modelId="{C404E733-A885-E945-B3CA-56F9B3D1285A}" type="pres">
      <dgm:prSet presAssocID="{2626D1DD-682E-7D42-B17C-AD61AEA34A35}" presName="txThree" presStyleLbl="node3" presStyleIdx="3" presStyleCnt="7">
        <dgm:presLayoutVars>
          <dgm:chPref val="3"/>
        </dgm:presLayoutVars>
      </dgm:prSet>
      <dgm:spPr/>
    </dgm:pt>
    <dgm:pt modelId="{446DD7D2-C4DC-4A4B-BB5F-879E23A4DA21}" type="pres">
      <dgm:prSet presAssocID="{2626D1DD-682E-7D42-B17C-AD61AEA34A35}" presName="horzThree" presStyleCnt="0"/>
      <dgm:spPr/>
    </dgm:pt>
    <dgm:pt modelId="{50DE7243-916A-0140-A302-2CEAE6F0139B}" type="pres">
      <dgm:prSet presAssocID="{74FAB093-07E5-C84F-A2F6-3B0022217C1C}" presName="sibSpaceThree" presStyleCnt="0"/>
      <dgm:spPr/>
    </dgm:pt>
    <dgm:pt modelId="{B8240F3B-DBE7-364D-9D51-8FA1A5C90005}" type="pres">
      <dgm:prSet presAssocID="{3969A5D9-4C80-3445-AE94-83F600F23C07}" presName="vertThree" presStyleCnt="0"/>
      <dgm:spPr/>
    </dgm:pt>
    <dgm:pt modelId="{5172E32D-8B79-CD4A-BD87-52D0A3599ADA}" type="pres">
      <dgm:prSet presAssocID="{3969A5D9-4C80-3445-AE94-83F600F23C07}" presName="txThree" presStyleLbl="node3" presStyleIdx="4" presStyleCnt="7">
        <dgm:presLayoutVars>
          <dgm:chPref val="3"/>
        </dgm:presLayoutVars>
      </dgm:prSet>
      <dgm:spPr/>
    </dgm:pt>
    <dgm:pt modelId="{565E7196-04DC-2A48-A526-2889528933D8}" type="pres">
      <dgm:prSet presAssocID="{3969A5D9-4C80-3445-AE94-83F600F23C07}" presName="horzThree" presStyleCnt="0"/>
      <dgm:spPr/>
    </dgm:pt>
    <dgm:pt modelId="{5129B4B0-BF34-5B4C-A748-E5AEB69155CE}" type="pres">
      <dgm:prSet presAssocID="{ABB9709A-7518-564A-A0D6-5ED4D201D2A5}" presName="sibSpaceThree" presStyleCnt="0"/>
      <dgm:spPr/>
    </dgm:pt>
    <dgm:pt modelId="{EC827005-B9DB-A643-9B29-523324E37DBE}" type="pres">
      <dgm:prSet presAssocID="{64AEDA3A-66A8-7D48-A721-EFC9A1F1CC94}" presName="vertThree" presStyleCnt="0"/>
      <dgm:spPr/>
    </dgm:pt>
    <dgm:pt modelId="{99615BE9-3554-9047-B219-24F1FF04B26E}" type="pres">
      <dgm:prSet presAssocID="{64AEDA3A-66A8-7D48-A721-EFC9A1F1CC94}" presName="txThree" presStyleLbl="node3" presStyleIdx="5" presStyleCnt="7">
        <dgm:presLayoutVars>
          <dgm:chPref val="3"/>
        </dgm:presLayoutVars>
      </dgm:prSet>
      <dgm:spPr/>
    </dgm:pt>
    <dgm:pt modelId="{13874FA3-6651-F843-9780-F400DD1EC8CC}" type="pres">
      <dgm:prSet presAssocID="{64AEDA3A-66A8-7D48-A721-EFC9A1F1CC94}" presName="horzThree" presStyleCnt="0"/>
      <dgm:spPr/>
    </dgm:pt>
    <dgm:pt modelId="{E9C63C86-A795-B840-B5D7-BE6CF4269192}" type="pres">
      <dgm:prSet presAssocID="{48BDB2FA-B9CA-974A-A087-8A5C2FE52EBA}" presName="sibSpaceTwo" presStyleCnt="0"/>
      <dgm:spPr/>
    </dgm:pt>
    <dgm:pt modelId="{9D6F03F4-806F-E547-B22A-29E2EA647309}" type="pres">
      <dgm:prSet presAssocID="{40108FB0-53F7-2B42-9306-EFA8EC85A965}" presName="vertTwo" presStyleCnt="0"/>
      <dgm:spPr/>
    </dgm:pt>
    <dgm:pt modelId="{FFB734AD-26AB-8849-815F-74CC3496FE6C}" type="pres">
      <dgm:prSet presAssocID="{40108FB0-53F7-2B42-9306-EFA8EC85A965}" presName="txTwo" presStyleLbl="node2" presStyleIdx="2" presStyleCnt="3">
        <dgm:presLayoutVars>
          <dgm:chPref val="3"/>
        </dgm:presLayoutVars>
      </dgm:prSet>
      <dgm:spPr/>
    </dgm:pt>
    <dgm:pt modelId="{BE140AA0-0873-114B-B028-0D023D27F7E3}" type="pres">
      <dgm:prSet presAssocID="{40108FB0-53F7-2B42-9306-EFA8EC85A965}" presName="parTransTwo" presStyleCnt="0"/>
      <dgm:spPr/>
    </dgm:pt>
    <dgm:pt modelId="{22FA9C63-6D8D-6F48-9EEE-8733C918083E}" type="pres">
      <dgm:prSet presAssocID="{40108FB0-53F7-2B42-9306-EFA8EC85A965}" presName="horzTwo" presStyleCnt="0"/>
      <dgm:spPr/>
    </dgm:pt>
    <dgm:pt modelId="{0EEBE097-E7C0-9B46-91FE-77CEA15D160A}" type="pres">
      <dgm:prSet presAssocID="{161DAE6C-541A-1B4C-BA1C-1463F494F439}" presName="vertThree" presStyleCnt="0"/>
      <dgm:spPr/>
    </dgm:pt>
    <dgm:pt modelId="{C9CBC83E-2046-7F49-B627-290CD8CDCFDC}" type="pres">
      <dgm:prSet presAssocID="{161DAE6C-541A-1B4C-BA1C-1463F494F439}" presName="txThree" presStyleLbl="node3" presStyleIdx="6" presStyleCnt="7">
        <dgm:presLayoutVars>
          <dgm:chPref val="3"/>
        </dgm:presLayoutVars>
      </dgm:prSet>
      <dgm:spPr/>
    </dgm:pt>
    <dgm:pt modelId="{E123B6A9-F926-3E46-99C8-B832ED30A40C}" type="pres">
      <dgm:prSet presAssocID="{161DAE6C-541A-1B4C-BA1C-1463F494F439}" presName="horzThree" presStyleCnt="0"/>
      <dgm:spPr/>
    </dgm:pt>
  </dgm:ptLst>
  <dgm:cxnLst>
    <dgm:cxn modelId="{AF213F1C-85D2-024B-8061-EC1D603DF728}" srcId="{CB0CB030-1ACB-FB49-BAA4-825BC7009366}" destId="{118623C4-38D3-934E-8382-D4A9863ED7A1}" srcOrd="0" destOrd="0" parTransId="{EB3493E4-7A31-2E4B-A50F-9C1AD96742D8}" sibTransId="{FD0314A4-DFAE-274D-B0A6-68582FFFAC04}"/>
    <dgm:cxn modelId="{ED746020-A5C8-7B49-B42D-824C7E5BB865}" type="presOf" srcId="{CB0CB030-1ACB-FB49-BAA4-825BC7009366}" destId="{BA420528-DC23-F84E-8E77-C829FA188FA5}" srcOrd="0" destOrd="0" presId="urn:microsoft.com/office/officeart/2005/8/layout/hierarchy4"/>
    <dgm:cxn modelId="{AF281729-8063-D644-89BC-A63128386872}" srcId="{40108FB0-53F7-2B42-9306-EFA8EC85A965}" destId="{161DAE6C-541A-1B4C-BA1C-1463F494F439}" srcOrd="0" destOrd="0" parTransId="{7C2F7E82-19B0-4A47-9C62-88AE3A563C01}" sibTransId="{5393FEC6-6307-2146-A140-4F90783C013A}"/>
    <dgm:cxn modelId="{096AD535-94E3-9143-89F3-B925AC8D3B05}" type="presOf" srcId="{161DAE6C-541A-1B4C-BA1C-1463F494F439}" destId="{C9CBC83E-2046-7F49-B627-290CD8CDCFDC}" srcOrd="0" destOrd="0" presId="urn:microsoft.com/office/officeart/2005/8/layout/hierarchy4"/>
    <dgm:cxn modelId="{8F278236-B34D-F741-B6F4-285D9424485E}" srcId="{118623C4-38D3-934E-8382-D4A9863ED7A1}" destId="{B286E307-0CAD-844F-ABF3-4B89E0561A82}" srcOrd="0" destOrd="0" parTransId="{D4251CA0-2354-0A42-AB47-1876ABF8EED3}" sibTransId="{5ED6F2E5-DEDC-EC40-8610-E91378F94121}"/>
    <dgm:cxn modelId="{E4163037-036E-2B41-A8CE-008AAACFFE88}" type="presOf" srcId="{0E83620E-762F-C542-B736-AAEFDD01D998}" destId="{242978A8-F4DA-384B-9873-92684582D6BF}" srcOrd="0" destOrd="0" presId="urn:microsoft.com/office/officeart/2005/8/layout/hierarchy4"/>
    <dgm:cxn modelId="{26E9B839-F743-7B4F-B5B7-E8651135399A}" srcId="{118623C4-38D3-934E-8382-D4A9863ED7A1}" destId="{4C2CFE32-10E6-5049-8B1A-CA88CCB1A918}" srcOrd="2" destOrd="0" parTransId="{1E06E3B1-AA3E-4647-92E8-AFA50FAA3053}" sibTransId="{EAB7AE96-E03C-A740-BDAC-27146256AD0A}"/>
    <dgm:cxn modelId="{BC9AA43A-E68A-DB4B-BD59-58FA1025047B}" srcId="{118623C4-38D3-934E-8382-D4A9863ED7A1}" destId="{0E83620E-762F-C542-B736-AAEFDD01D998}" srcOrd="1" destOrd="0" parTransId="{78D41688-4D59-2C42-897A-74D40868C111}" sibTransId="{0CC6FB08-C5D6-6347-81E1-1CF1738ECE00}"/>
    <dgm:cxn modelId="{6165E241-D623-F14A-B3C8-7FA6E790F7F5}" srcId="{F1EA76A7-D269-954F-B6B0-370B3DE75301}" destId="{CB0CB030-1ACB-FB49-BAA4-825BC7009366}" srcOrd="1" destOrd="0" parTransId="{1841CD1F-1B57-4B42-8B0C-4398A2A11DD2}" sibTransId="{E01085FC-725A-3F47-9E60-DE7649536499}"/>
    <dgm:cxn modelId="{CB0EE04B-E791-7345-BEC5-FEC120856981}" type="presOf" srcId="{2626D1DD-682E-7D42-B17C-AD61AEA34A35}" destId="{C404E733-A885-E945-B3CA-56F9B3D1285A}" srcOrd="0" destOrd="0" presId="urn:microsoft.com/office/officeart/2005/8/layout/hierarchy4"/>
    <dgm:cxn modelId="{5767485C-CA48-E74E-9DAE-359A5B6751DB}" srcId="{CB0CB030-1ACB-FB49-BAA4-825BC7009366}" destId="{DCD55C70-2E7B-9B44-8FF1-BE282D53A99E}" srcOrd="1" destOrd="0" parTransId="{504C6F91-D940-944E-B6F5-826EA6F58DF0}" sibTransId="{48BDB2FA-B9CA-974A-A087-8A5C2FE52EBA}"/>
    <dgm:cxn modelId="{E9CD695C-3D48-2A47-B0AC-2FDBC83BCF1C}" srcId="{DCD55C70-2E7B-9B44-8FF1-BE282D53A99E}" destId="{2626D1DD-682E-7D42-B17C-AD61AEA34A35}" srcOrd="0" destOrd="0" parTransId="{313EF975-27D0-FB44-AA5D-99AD95629E20}" sibTransId="{74FAB093-07E5-C84F-A2F6-3B0022217C1C}"/>
    <dgm:cxn modelId="{2A167B5F-8E00-8B4A-9202-6779B4D673C7}" srcId="{DCD55C70-2E7B-9B44-8FF1-BE282D53A99E}" destId="{64AEDA3A-66A8-7D48-A721-EFC9A1F1CC94}" srcOrd="2" destOrd="0" parTransId="{498B8A36-AEE1-5847-B13B-701E14B406B0}" sibTransId="{D68B8D39-DE89-AD45-AFAB-B0F3E5526869}"/>
    <dgm:cxn modelId="{50C1F66A-4396-294E-BE76-B4EAD3F1EA6E}" srcId="{CB0CB030-1ACB-FB49-BAA4-825BC7009366}" destId="{40108FB0-53F7-2B42-9306-EFA8EC85A965}" srcOrd="2" destOrd="0" parTransId="{9F392484-E238-3544-84EE-03920354481B}" sibTransId="{F84DC4E9-49B5-8C44-8027-0C2A9DBD92EC}"/>
    <dgm:cxn modelId="{F0D0B978-7051-9148-985E-B96A916B43F2}" type="presOf" srcId="{3969A5D9-4C80-3445-AE94-83F600F23C07}" destId="{5172E32D-8B79-CD4A-BD87-52D0A3599ADA}" srcOrd="0" destOrd="0" presId="urn:microsoft.com/office/officeart/2005/8/layout/hierarchy4"/>
    <dgm:cxn modelId="{11A67479-CCB6-CC4D-8AE3-18E22F2B9A4D}" type="presOf" srcId="{118623C4-38D3-934E-8382-D4A9863ED7A1}" destId="{BA43A1A2-DCDE-C14E-BFBD-C467505660D8}" srcOrd="0" destOrd="0" presId="urn:microsoft.com/office/officeart/2005/8/layout/hierarchy4"/>
    <dgm:cxn modelId="{ECBAB17F-80ED-544B-B334-783D83CCF784}" srcId="{F1EA76A7-D269-954F-B6B0-370B3DE75301}" destId="{ADF7335B-7892-DB45-A157-0810D2FFD538}" srcOrd="0" destOrd="0" parTransId="{A201CA63-4E2A-E740-A3FA-C8870143D35B}" sibTransId="{37F7C556-D398-7E48-BB2F-B137F9A8A1A2}"/>
    <dgm:cxn modelId="{BBDAFE8D-610E-C14A-960D-D558E7AD5421}" type="presOf" srcId="{B286E307-0CAD-844F-ABF3-4B89E0561A82}" destId="{FEE454AA-AEB2-5A4E-8D31-5B9141F98C25}" srcOrd="0" destOrd="0" presId="urn:microsoft.com/office/officeart/2005/8/layout/hierarchy4"/>
    <dgm:cxn modelId="{BA9B5C97-7989-AF44-AF09-E497E6830FD7}" type="presOf" srcId="{4C2CFE32-10E6-5049-8B1A-CA88CCB1A918}" destId="{4193A084-7ACD-5143-B36E-E17EF845FFB7}" srcOrd="0" destOrd="0" presId="urn:microsoft.com/office/officeart/2005/8/layout/hierarchy4"/>
    <dgm:cxn modelId="{5565D6B2-872F-3E42-B07A-74F16EF7218D}" type="presOf" srcId="{DCD55C70-2E7B-9B44-8FF1-BE282D53A99E}" destId="{AA7261B7-C96B-0F45-8301-C17F49CB2BDB}" srcOrd="0" destOrd="0" presId="urn:microsoft.com/office/officeart/2005/8/layout/hierarchy4"/>
    <dgm:cxn modelId="{1D08B5B4-A897-4546-BD48-3801D1D3722C}" type="presOf" srcId="{64AEDA3A-66A8-7D48-A721-EFC9A1F1CC94}" destId="{99615BE9-3554-9047-B219-24F1FF04B26E}" srcOrd="0" destOrd="0" presId="urn:microsoft.com/office/officeart/2005/8/layout/hierarchy4"/>
    <dgm:cxn modelId="{D07549C0-DE9C-2D49-AAF1-84425A6FF352}" type="presOf" srcId="{F1EA76A7-D269-954F-B6B0-370B3DE75301}" destId="{A155FFB9-A6C9-4847-8DED-A4AA00870845}" srcOrd="0" destOrd="0" presId="urn:microsoft.com/office/officeart/2005/8/layout/hierarchy4"/>
    <dgm:cxn modelId="{9D22ABC8-F742-5A46-B22B-FA3B022AA1A5}" type="presOf" srcId="{ADF7335B-7892-DB45-A157-0810D2FFD538}" destId="{29AC1867-1060-AB4C-9164-7D432D0785F3}" srcOrd="0" destOrd="0" presId="urn:microsoft.com/office/officeart/2005/8/layout/hierarchy4"/>
    <dgm:cxn modelId="{A46FEDD0-CF2D-1A4D-A752-353988CAE7EB}" type="presOf" srcId="{40108FB0-53F7-2B42-9306-EFA8EC85A965}" destId="{FFB734AD-26AB-8849-815F-74CC3496FE6C}" srcOrd="0" destOrd="0" presId="urn:microsoft.com/office/officeart/2005/8/layout/hierarchy4"/>
    <dgm:cxn modelId="{AF1A83F0-34A8-4C4E-B618-9A2232C3A07E}" srcId="{DCD55C70-2E7B-9B44-8FF1-BE282D53A99E}" destId="{3969A5D9-4C80-3445-AE94-83F600F23C07}" srcOrd="1" destOrd="0" parTransId="{4556F383-99E2-CA45-AB1E-6F5DC34E57EE}" sibTransId="{ABB9709A-7518-564A-A0D6-5ED4D201D2A5}"/>
    <dgm:cxn modelId="{1F1683A4-DF9F-6D4F-82EC-E4B181A4F005}" type="presParOf" srcId="{A155FFB9-A6C9-4847-8DED-A4AA00870845}" destId="{C17FFC41-6D7F-894F-81E2-F92C0168226D}" srcOrd="0" destOrd="0" presId="urn:microsoft.com/office/officeart/2005/8/layout/hierarchy4"/>
    <dgm:cxn modelId="{9D015692-D330-234A-9080-C4E6636CA028}" type="presParOf" srcId="{C17FFC41-6D7F-894F-81E2-F92C0168226D}" destId="{29AC1867-1060-AB4C-9164-7D432D0785F3}" srcOrd="0" destOrd="0" presId="urn:microsoft.com/office/officeart/2005/8/layout/hierarchy4"/>
    <dgm:cxn modelId="{74232D14-8A03-CE47-A003-3261370C2EA5}" type="presParOf" srcId="{C17FFC41-6D7F-894F-81E2-F92C0168226D}" destId="{E8886EA9-0E3F-8B4F-9433-90C4C3898CCF}" srcOrd="1" destOrd="0" presId="urn:microsoft.com/office/officeart/2005/8/layout/hierarchy4"/>
    <dgm:cxn modelId="{1AF4A5FB-289C-1E47-A4AD-A573A3300FD3}" type="presParOf" srcId="{A155FFB9-A6C9-4847-8DED-A4AA00870845}" destId="{54FD404D-829F-2540-A3DB-DD1AD0FB44D6}" srcOrd="1" destOrd="0" presId="urn:microsoft.com/office/officeart/2005/8/layout/hierarchy4"/>
    <dgm:cxn modelId="{B2B38221-9E50-4640-875C-3421440D7600}" type="presParOf" srcId="{A155FFB9-A6C9-4847-8DED-A4AA00870845}" destId="{E5B51168-900E-DC47-9686-086B3F8227E3}" srcOrd="2" destOrd="0" presId="urn:microsoft.com/office/officeart/2005/8/layout/hierarchy4"/>
    <dgm:cxn modelId="{102C93BB-B72F-AF43-B094-4559724F7F49}" type="presParOf" srcId="{E5B51168-900E-DC47-9686-086B3F8227E3}" destId="{BA420528-DC23-F84E-8E77-C829FA188FA5}" srcOrd="0" destOrd="0" presId="urn:microsoft.com/office/officeart/2005/8/layout/hierarchy4"/>
    <dgm:cxn modelId="{39FED088-8DB5-7545-AA39-5F6B97B5A114}" type="presParOf" srcId="{E5B51168-900E-DC47-9686-086B3F8227E3}" destId="{3C21F666-799B-AA49-90B5-638F10CF0331}" srcOrd="1" destOrd="0" presId="urn:microsoft.com/office/officeart/2005/8/layout/hierarchy4"/>
    <dgm:cxn modelId="{3BB15EA2-9C06-BE45-94DD-EAE8AA46F8CB}" type="presParOf" srcId="{E5B51168-900E-DC47-9686-086B3F8227E3}" destId="{24494F2E-69FE-5940-A599-B0DC2F513DDB}" srcOrd="2" destOrd="0" presId="urn:microsoft.com/office/officeart/2005/8/layout/hierarchy4"/>
    <dgm:cxn modelId="{57421B77-D5A8-284F-83CC-A7D3544C19B5}" type="presParOf" srcId="{24494F2E-69FE-5940-A599-B0DC2F513DDB}" destId="{8535C46B-AB56-7542-BB9A-8B4132AF6719}" srcOrd="0" destOrd="0" presId="urn:microsoft.com/office/officeart/2005/8/layout/hierarchy4"/>
    <dgm:cxn modelId="{671DA83D-DF1A-5147-A1CC-FFD51C7D9B29}" type="presParOf" srcId="{8535C46B-AB56-7542-BB9A-8B4132AF6719}" destId="{BA43A1A2-DCDE-C14E-BFBD-C467505660D8}" srcOrd="0" destOrd="0" presId="urn:microsoft.com/office/officeart/2005/8/layout/hierarchy4"/>
    <dgm:cxn modelId="{C29FB778-9B08-FE41-A0AB-E9C32A8F39EC}" type="presParOf" srcId="{8535C46B-AB56-7542-BB9A-8B4132AF6719}" destId="{2E5C630A-6948-4D49-A771-95E5067F92E3}" srcOrd="1" destOrd="0" presId="urn:microsoft.com/office/officeart/2005/8/layout/hierarchy4"/>
    <dgm:cxn modelId="{D3B5D5D9-DFA9-8B4B-A9AC-36D68A445DB4}" type="presParOf" srcId="{8535C46B-AB56-7542-BB9A-8B4132AF6719}" destId="{4934C195-6B1C-5040-9CD6-FAD623976E1B}" srcOrd="2" destOrd="0" presId="urn:microsoft.com/office/officeart/2005/8/layout/hierarchy4"/>
    <dgm:cxn modelId="{7818D448-76F1-9C4B-B191-93B8CF6317B3}" type="presParOf" srcId="{4934C195-6B1C-5040-9CD6-FAD623976E1B}" destId="{157BA04B-42A6-0B41-9B96-810EAA1D0295}" srcOrd="0" destOrd="0" presId="urn:microsoft.com/office/officeart/2005/8/layout/hierarchy4"/>
    <dgm:cxn modelId="{C36189B0-68B3-0F41-8A79-67393B406E12}" type="presParOf" srcId="{157BA04B-42A6-0B41-9B96-810EAA1D0295}" destId="{FEE454AA-AEB2-5A4E-8D31-5B9141F98C25}" srcOrd="0" destOrd="0" presId="urn:microsoft.com/office/officeart/2005/8/layout/hierarchy4"/>
    <dgm:cxn modelId="{C2691774-73E6-A54B-A092-8B46FB233C8A}" type="presParOf" srcId="{157BA04B-42A6-0B41-9B96-810EAA1D0295}" destId="{D9BD7ED5-127D-D340-89C4-7C9363110177}" srcOrd="1" destOrd="0" presId="urn:microsoft.com/office/officeart/2005/8/layout/hierarchy4"/>
    <dgm:cxn modelId="{E39BDD64-821D-9549-B727-4DB2F7CCE1C5}" type="presParOf" srcId="{4934C195-6B1C-5040-9CD6-FAD623976E1B}" destId="{EA9C2E23-D8FD-EA47-9024-31A8FA1E9B68}" srcOrd="1" destOrd="0" presId="urn:microsoft.com/office/officeart/2005/8/layout/hierarchy4"/>
    <dgm:cxn modelId="{4457B241-887A-9944-90D1-B16783D3F53D}" type="presParOf" srcId="{4934C195-6B1C-5040-9CD6-FAD623976E1B}" destId="{25A2ACEA-5A94-584F-A47F-5B5B70C93C56}" srcOrd="2" destOrd="0" presId="urn:microsoft.com/office/officeart/2005/8/layout/hierarchy4"/>
    <dgm:cxn modelId="{3998411D-50E9-504D-AAE0-823883CBF65C}" type="presParOf" srcId="{25A2ACEA-5A94-584F-A47F-5B5B70C93C56}" destId="{242978A8-F4DA-384B-9873-92684582D6BF}" srcOrd="0" destOrd="0" presId="urn:microsoft.com/office/officeart/2005/8/layout/hierarchy4"/>
    <dgm:cxn modelId="{02F9D863-3F73-7341-B879-1C90DB9F8835}" type="presParOf" srcId="{25A2ACEA-5A94-584F-A47F-5B5B70C93C56}" destId="{68148CD2-B7ED-0442-ADFF-46FCBE91AFDC}" srcOrd="1" destOrd="0" presId="urn:microsoft.com/office/officeart/2005/8/layout/hierarchy4"/>
    <dgm:cxn modelId="{A4018CD5-D3D4-3545-BD6C-BA15C55AC61B}" type="presParOf" srcId="{4934C195-6B1C-5040-9CD6-FAD623976E1B}" destId="{A64F475F-B091-394B-AB0A-8933FBC3CFF5}" srcOrd="3" destOrd="0" presId="urn:microsoft.com/office/officeart/2005/8/layout/hierarchy4"/>
    <dgm:cxn modelId="{6CA0E7C4-9884-B74E-B92B-022B9404DA05}" type="presParOf" srcId="{4934C195-6B1C-5040-9CD6-FAD623976E1B}" destId="{72021974-04AC-CF4A-BB9D-8C60E293AB10}" srcOrd="4" destOrd="0" presId="urn:microsoft.com/office/officeart/2005/8/layout/hierarchy4"/>
    <dgm:cxn modelId="{D123F59E-8B85-2547-A735-5633293FBC9C}" type="presParOf" srcId="{72021974-04AC-CF4A-BB9D-8C60E293AB10}" destId="{4193A084-7ACD-5143-B36E-E17EF845FFB7}" srcOrd="0" destOrd="0" presId="urn:microsoft.com/office/officeart/2005/8/layout/hierarchy4"/>
    <dgm:cxn modelId="{60556F84-548E-1647-9ED9-E1C3C07EDB0C}" type="presParOf" srcId="{72021974-04AC-CF4A-BB9D-8C60E293AB10}" destId="{E3E77B5B-1F6C-0340-854F-B56EBB44F84B}" srcOrd="1" destOrd="0" presId="urn:microsoft.com/office/officeart/2005/8/layout/hierarchy4"/>
    <dgm:cxn modelId="{4A98A31E-A7B4-844E-A04E-3AD31E066751}" type="presParOf" srcId="{24494F2E-69FE-5940-A599-B0DC2F513DDB}" destId="{324A8919-97B9-3E4F-A2F2-4E5F65D17199}" srcOrd="1" destOrd="0" presId="urn:microsoft.com/office/officeart/2005/8/layout/hierarchy4"/>
    <dgm:cxn modelId="{EEB9978F-307F-D348-ABBD-007C03FF94AD}" type="presParOf" srcId="{24494F2E-69FE-5940-A599-B0DC2F513DDB}" destId="{1393012A-66A4-1B44-8C8C-658F2C3AD1A9}" srcOrd="2" destOrd="0" presId="urn:microsoft.com/office/officeart/2005/8/layout/hierarchy4"/>
    <dgm:cxn modelId="{015C3344-ECE1-8D44-AABB-C764FDEC68FA}" type="presParOf" srcId="{1393012A-66A4-1B44-8C8C-658F2C3AD1A9}" destId="{AA7261B7-C96B-0F45-8301-C17F49CB2BDB}" srcOrd="0" destOrd="0" presId="urn:microsoft.com/office/officeart/2005/8/layout/hierarchy4"/>
    <dgm:cxn modelId="{6424D924-AA47-4B43-8373-ACCA5CA18E13}" type="presParOf" srcId="{1393012A-66A4-1B44-8C8C-658F2C3AD1A9}" destId="{28609066-A7C7-0F4E-95BD-92DF9FE0A0CD}" srcOrd="1" destOrd="0" presId="urn:microsoft.com/office/officeart/2005/8/layout/hierarchy4"/>
    <dgm:cxn modelId="{B305BFC1-BE99-B240-85F3-E1709AAB07E2}" type="presParOf" srcId="{1393012A-66A4-1B44-8C8C-658F2C3AD1A9}" destId="{5AB8C8B5-1807-094E-A5E6-2E96AC110DBE}" srcOrd="2" destOrd="0" presId="urn:microsoft.com/office/officeart/2005/8/layout/hierarchy4"/>
    <dgm:cxn modelId="{42D61034-6CCF-E54F-B591-D8E742E1DC5E}" type="presParOf" srcId="{5AB8C8B5-1807-094E-A5E6-2E96AC110DBE}" destId="{9DD2A98E-C88E-0E47-9821-78F28445B6F8}" srcOrd="0" destOrd="0" presId="urn:microsoft.com/office/officeart/2005/8/layout/hierarchy4"/>
    <dgm:cxn modelId="{E2C545B9-413B-4A4A-B93F-D47BAEEB4B40}" type="presParOf" srcId="{9DD2A98E-C88E-0E47-9821-78F28445B6F8}" destId="{C404E733-A885-E945-B3CA-56F9B3D1285A}" srcOrd="0" destOrd="0" presId="urn:microsoft.com/office/officeart/2005/8/layout/hierarchy4"/>
    <dgm:cxn modelId="{C87125A2-2E1E-AF4C-BDF7-36B97F729466}" type="presParOf" srcId="{9DD2A98E-C88E-0E47-9821-78F28445B6F8}" destId="{446DD7D2-C4DC-4A4B-BB5F-879E23A4DA21}" srcOrd="1" destOrd="0" presId="urn:microsoft.com/office/officeart/2005/8/layout/hierarchy4"/>
    <dgm:cxn modelId="{D6679DF0-D782-E444-87E6-F44A3B8547EA}" type="presParOf" srcId="{5AB8C8B5-1807-094E-A5E6-2E96AC110DBE}" destId="{50DE7243-916A-0140-A302-2CEAE6F0139B}" srcOrd="1" destOrd="0" presId="urn:microsoft.com/office/officeart/2005/8/layout/hierarchy4"/>
    <dgm:cxn modelId="{B8AD8C2C-15A3-B74D-BB7B-37A8157B85CC}" type="presParOf" srcId="{5AB8C8B5-1807-094E-A5E6-2E96AC110DBE}" destId="{B8240F3B-DBE7-364D-9D51-8FA1A5C90005}" srcOrd="2" destOrd="0" presId="urn:microsoft.com/office/officeart/2005/8/layout/hierarchy4"/>
    <dgm:cxn modelId="{9DD45074-8FDC-2E40-B43C-061E0D4B8230}" type="presParOf" srcId="{B8240F3B-DBE7-364D-9D51-8FA1A5C90005}" destId="{5172E32D-8B79-CD4A-BD87-52D0A3599ADA}" srcOrd="0" destOrd="0" presId="urn:microsoft.com/office/officeart/2005/8/layout/hierarchy4"/>
    <dgm:cxn modelId="{49D0E97B-DC89-8B45-AA73-347787500C94}" type="presParOf" srcId="{B8240F3B-DBE7-364D-9D51-8FA1A5C90005}" destId="{565E7196-04DC-2A48-A526-2889528933D8}" srcOrd="1" destOrd="0" presId="urn:microsoft.com/office/officeart/2005/8/layout/hierarchy4"/>
    <dgm:cxn modelId="{7160B37F-9CA1-4A4E-815A-7CD2611052E4}" type="presParOf" srcId="{5AB8C8B5-1807-094E-A5E6-2E96AC110DBE}" destId="{5129B4B0-BF34-5B4C-A748-E5AEB69155CE}" srcOrd="3" destOrd="0" presId="urn:microsoft.com/office/officeart/2005/8/layout/hierarchy4"/>
    <dgm:cxn modelId="{60CE1FB0-3583-7943-BF30-512C3650A5AB}" type="presParOf" srcId="{5AB8C8B5-1807-094E-A5E6-2E96AC110DBE}" destId="{EC827005-B9DB-A643-9B29-523324E37DBE}" srcOrd="4" destOrd="0" presId="urn:microsoft.com/office/officeart/2005/8/layout/hierarchy4"/>
    <dgm:cxn modelId="{51E66E97-B467-A140-B3F2-B2D4BA20C18A}" type="presParOf" srcId="{EC827005-B9DB-A643-9B29-523324E37DBE}" destId="{99615BE9-3554-9047-B219-24F1FF04B26E}" srcOrd="0" destOrd="0" presId="urn:microsoft.com/office/officeart/2005/8/layout/hierarchy4"/>
    <dgm:cxn modelId="{269BC2B3-744C-F244-B05D-2F9B7D018050}" type="presParOf" srcId="{EC827005-B9DB-A643-9B29-523324E37DBE}" destId="{13874FA3-6651-F843-9780-F400DD1EC8CC}" srcOrd="1" destOrd="0" presId="urn:microsoft.com/office/officeart/2005/8/layout/hierarchy4"/>
    <dgm:cxn modelId="{42A9CF21-C8C6-A843-B1B4-52767B410EDE}" type="presParOf" srcId="{24494F2E-69FE-5940-A599-B0DC2F513DDB}" destId="{E9C63C86-A795-B840-B5D7-BE6CF4269192}" srcOrd="3" destOrd="0" presId="urn:microsoft.com/office/officeart/2005/8/layout/hierarchy4"/>
    <dgm:cxn modelId="{29EBAC54-093F-C54E-989E-A076F79F535E}" type="presParOf" srcId="{24494F2E-69FE-5940-A599-B0DC2F513DDB}" destId="{9D6F03F4-806F-E547-B22A-29E2EA647309}" srcOrd="4" destOrd="0" presId="urn:microsoft.com/office/officeart/2005/8/layout/hierarchy4"/>
    <dgm:cxn modelId="{1B385FA2-FB02-F341-A6C5-5A96F672EF44}" type="presParOf" srcId="{9D6F03F4-806F-E547-B22A-29E2EA647309}" destId="{FFB734AD-26AB-8849-815F-74CC3496FE6C}" srcOrd="0" destOrd="0" presId="urn:microsoft.com/office/officeart/2005/8/layout/hierarchy4"/>
    <dgm:cxn modelId="{51A3F861-3F21-804A-868D-1698409417FB}" type="presParOf" srcId="{9D6F03F4-806F-E547-B22A-29E2EA647309}" destId="{BE140AA0-0873-114B-B028-0D023D27F7E3}" srcOrd="1" destOrd="0" presId="urn:microsoft.com/office/officeart/2005/8/layout/hierarchy4"/>
    <dgm:cxn modelId="{0B693A66-86CD-F048-9E88-53D63EBCBD7F}" type="presParOf" srcId="{9D6F03F4-806F-E547-B22A-29E2EA647309}" destId="{22FA9C63-6D8D-6F48-9EEE-8733C918083E}" srcOrd="2" destOrd="0" presId="urn:microsoft.com/office/officeart/2005/8/layout/hierarchy4"/>
    <dgm:cxn modelId="{5B58F806-C07F-5F4A-B571-5640092BE87B}" type="presParOf" srcId="{22FA9C63-6D8D-6F48-9EEE-8733C918083E}" destId="{0EEBE097-E7C0-9B46-91FE-77CEA15D160A}" srcOrd="0" destOrd="0" presId="urn:microsoft.com/office/officeart/2005/8/layout/hierarchy4"/>
    <dgm:cxn modelId="{C645CF0C-7FEA-2247-A8CC-0816439FD084}" type="presParOf" srcId="{0EEBE097-E7C0-9B46-91FE-77CEA15D160A}" destId="{C9CBC83E-2046-7F49-B627-290CD8CDCFDC}" srcOrd="0" destOrd="0" presId="urn:microsoft.com/office/officeart/2005/8/layout/hierarchy4"/>
    <dgm:cxn modelId="{FE5A59D7-8F42-D547-BA71-3C82248B070F}" type="presParOf" srcId="{0EEBE097-E7C0-9B46-91FE-77CEA15D160A}" destId="{E123B6A9-F926-3E46-99C8-B832ED30A40C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9AC1867-1060-AB4C-9164-7D432D0785F3}">
      <dsp:nvSpPr>
        <dsp:cNvPr id="0" name=""/>
        <dsp:cNvSpPr/>
      </dsp:nvSpPr>
      <dsp:spPr>
        <a:xfrm>
          <a:off x="1843" y="2460"/>
          <a:ext cx="134107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Theortical</a:t>
          </a:r>
          <a:r>
            <a:rPr lang="en-US" sz="1400" kern="1200" dirty="0"/>
            <a:t> info about cloud computing, serverless, </a:t>
          </a:r>
          <a:r>
            <a:rPr lang="en-US" sz="1400" kern="1200" dirty="0" err="1"/>
            <a:t>aws</a:t>
          </a:r>
          <a:r>
            <a:rPr lang="en-US" sz="1400" kern="1200" dirty="0"/>
            <a:t> and lambda </a:t>
          </a:r>
          <a:endParaRPr lang="de-DE" sz="1400" kern="1200" dirty="0"/>
        </a:p>
      </dsp:txBody>
      <dsp:txXfrm>
        <a:off x="41122" y="41739"/>
        <a:ext cx="1262521" cy="1377721"/>
      </dsp:txXfrm>
    </dsp:sp>
    <dsp:sp modelId="{BA420528-DC23-F84E-8E77-C829FA188FA5}">
      <dsp:nvSpPr>
        <dsp:cNvPr id="0" name=""/>
        <dsp:cNvSpPr/>
      </dsp:nvSpPr>
      <dsp:spPr>
        <a:xfrm>
          <a:off x="1568224" y="2460"/>
          <a:ext cx="983815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Hands-on labs</a:t>
          </a:r>
          <a:endParaRPr lang="de-DE" sz="1400" kern="1200" dirty="0"/>
        </a:p>
      </dsp:txBody>
      <dsp:txXfrm>
        <a:off x="1610877" y="45113"/>
        <a:ext cx="9752853" cy="1370973"/>
      </dsp:txXfrm>
    </dsp:sp>
    <dsp:sp modelId="{BA43A1A2-DCDE-C14E-BFBD-C467505660D8}">
      <dsp:nvSpPr>
        <dsp:cNvPr id="0" name=""/>
        <dsp:cNvSpPr/>
      </dsp:nvSpPr>
      <dsp:spPr>
        <a:xfrm>
          <a:off x="1568224" y="1654017"/>
          <a:ext cx="413588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0" i="0" kern="1200" dirty="0"/>
            <a:t>AWS Management Console</a:t>
          </a:r>
          <a:endParaRPr lang="de-DE" sz="1400" b="0" kern="1200" dirty="0"/>
        </a:p>
      </dsp:txBody>
      <dsp:txXfrm>
        <a:off x="1610877" y="1696670"/>
        <a:ext cx="4050583" cy="1370973"/>
      </dsp:txXfrm>
    </dsp:sp>
    <dsp:sp modelId="{FEE454AA-AEB2-5A4E-8D31-5B9141F98C25}">
      <dsp:nvSpPr>
        <dsp:cNvPr id="0" name=""/>
        <dsp:cNvSpPr/>
      </dsp:nvSpPr>
      <dsp:spPr>
        <a:xfrm>
          <a:off x="1568224" y="3305573"/>
          <a:ext cx="134107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Intro</a:t>
          </a:r>
          <a:endParaRPr lang="de-DE" sz="1400" kern="1200" dirty="0"/>
        </a:p>
      </dsp:txBody>
      <dsp:txXfrm>
        <a:off x="1607503" y="3344852"/>
        <a:ext cx="1262521" cy="1377721"/>
      </dsp:txXfrm>
    </dsp:sp>
    <dsp:sp modelId="{242978A8-F4DA-384B-9873-92684582D6BF}">
      <dsp:nvSpPr>
        <dsp:cNvPr id="0" name=""/>
        <dsp:cNvSpPr/>
      </dsp:nvSpPr>
      <dsp:spPr>
        <a:xfrm>
          <a:off x="2965629" y="3305573"/>
          <a:ext cx="134107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create a lambda from </a:t>
          </a:r>
          <a:r>
            <a:rPr lang="en-US" sz="1400" kern="1200" dirty="0" err="1"/>
            <a:t>bluebrin</a:t>
          </a:r>
          <a:endParaRPr lang="de-DE" sz="1400" kern="1200" dirty="0"/>
        </a:p>
      </dsp:txBody>
      <dsp:txXfrm>
        <a:off x="3004908" y="3344852"/>
        <a:ext cx="1262521" cy="1377721"/>
      </dsp:txXfrm>
    </dsp:sp>
    <dsp:sp modelId="{4193A084-7ACD-5143-B36E-E17EF845FFB7}">
      <dsp:nvSpPr>
        <dsp:cNvPr id="0" name=""/>
        <dsp:cNvSpPr/>
      </dsp:nvSpPr>
      <dsp:spPr>
        <a:xfrm>
          <a:off x="4363034" y="3305573"/>
          <a:ext cx="134107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create a lambda from scratch</a:t>
          </a:r>
          <a:endParaRPr lang="de-DE" sz="1400" kern="1200" dirty="0"/>
        </a:p>
      </dsp:txBody>
      <dsp:txXfrm>
        <a:off x="4402313" y="3344852"/>
        <a:ext cx="1262521" cy="1377721"/>
      </dsp:txXfrm>
    </dsp:sp>
    <dsp:sp modelId="{AA7261B7-C96B-0F45-8301-C17F49CB2BDB}">
      <dsp:nvSpPr>
        <dsp:cNvPr id="0" name=""/>
        <dsp:cNvSpPr/>
      </dsp:nvSpPr>
      <dsp:spPr>
        <a:xfrm>
          <a:off x="5816764" y="1654017"/>
          <a:ext cx="413588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0" i="0" kern="1200" dirty="0"/>
            <a:t>AWS Command Line Interface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 err="1"/>
            <a:t>aws</a:t>
          </a:r>
          <a:r>
            <a:rPr lang="en-US" sz="1400" kern="1200" dirty="0"/>
            <a:t>-cli</a:t>
          </a:r>
          <a:endParaRPr lang="de-DE" sz="1400" kern="1200" dirty="0"/>
        </a:p>
      </dsp:txBody>
      <dsp:txXfrm>
        <a:off x="5859417" y="1696670"/>
        <a:ext cx="4050583" cy="1370973"/>
      </dsp:txXfrm>
    </dsp:sp>
    <dsp:sp modelId="{C404E733-A885-E945-B3CA-56F9B3D1285A}">
      <dsp:nvSpPr>
        <dsp:cNvPr id="0" name=""/>
        <dsp:cNvSpPr/>
      </dsp:nvSpPr>
      <dsp:spPr>
        <a:xfrm>
          <a:off x="5816764" y="3305573"/>
          <a:ext cx="134107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400" kern="1200" dirty="0" err="1"/>
            <a:t>setup</a:t>
          </a:r>
          <a:r>
            <a:rPr lang="de-DE" sz="1400" kern="1200" dirty="0"/>
            <a:t> </a:t>
          </a:r>
          <a:r>
            <a:rPr lang="de-DE" sz="1400" kern="1200" dirty="0" err="1"/>
            <a:t>local</a:t>
          </a:r>
          <a:r>
            <a:rPr lang="de-DE" sz="1400" kern="1200" dirty="0"/>
            <a:t> </a:t>
          </a:r>
          <a:r>
            <a:rPr lang="de-DE" sz="1400" kern="1200" dirty="0" err="1"/>
            <a:t>env</a:t>
          </a:r>
          <a:r>
            <a:rPr lang="de-DE" sz="1400" kern="1200" dirty="0"/>
            <a:t> </a:t>
          </a:r>
          <a:r>
            <a:rPr lang="en-US" sz="1400" kern="1200" dirty="0"/>
            <a:t> </a:t>
          </a:r>
          <a:endParaRPr lang="de-DE" sz="1400" kern="1200" dirty="0"/>
        </a:p>
      </dsp:txBody>
      <dsp:txXfrm>
        <a:off x="5856043" y="3344852"/>
        <a:ext cx="1262521" cy="1377721"/>
      </dsp:txXfrm>
    </dsp:sp>
    <dsp:sp modelId="{5172E32D-8B79-CD4A-BD87-52D0A3599ADA}">
      <dsp:nvSpPr>
        <dsp:cNvPr id="0" name=""/>
        <dsp:cNvSpPr/>
      </dsp:nvSpPr>
      <dsp:spPr>
        <a:xfrm>
          <a:off x="7214169" y="3305573"/>
          <a:ext cx="134107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create a lambda with the cli</a:t>
          </a:r>
          <a:endParaRPr lang="de-DE" sz="1400" kern="1200"/>
        </a:p>
      </dsp:txBody>
      <dsp:txXfrm>
        <a:off x="7253448" y="3344852"/>
        <a:ext cx="1262521" cy="1377721"/>
      </dsp:txXfrm>
    </dsp:sp>
    <dsp:sp modelId="{99615BE9-3554-9047-B219-24F1FF04B26E}">
      <dsp:nvSpPr>
        <dsp:cNvPr id="0" name=""/>
        <dsp:cNvSpPr/>
      </dsp:nvSpPr>
      <dsp:spPr>
        <a:xfrm>
          <a:off x="8611574" y="3305573"/>
          <a:ext cx="134107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create a lambda with the shell scripts</a:t>
          </a:r>
          <a:endParaRPr lang="de-DE" sz="1400" kern="1200"/>
        </a:p>
      </dsp:txBody>
      <dsp:txXfrm>
        <a:off x="8650853" y="3344852"/>
        <a:ext cx="1262521" cy="1377721"/>
      </dsp:txXfrm>
    </dsp:sp>
    <dsp:sp modelId="{FFB734AD-26AB-8849-815F-74CC3496FE6C}">
      <dsp:nvSpPr>
        <dsp:cNvPr id="0" name=""/>
        <dsp:cNvSpPr/>
      </dsp:nvSpPr>
      <dsp:spPr>
        <a:xfrm>
          <a:off x="10065304" y="1654017"/>
          <a:ext cx="134107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0" i="0" kern="1200" dirty="0"/>
            <a:t>AWS SDK for Python </a:t>
          </a:r>
        </a:p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b="0" i="0" kern="1200" dirty="0"/>
            <a:t>Boto3</a:t>
          </a:r>
          <a:endParaRPr lang="de-DE" sz="1400" kern="1200" dirty="0"/>
        </a:p>
      </dsp:txBody>
      <dsp:txXfrm>
        <a:off x="10104583" y="1693296"/>
        <a:ext cx="1262521" cy="1377721"/>
      </dsp:txXfrm>
    </dsp:sp>
    <dsp:sp modelId="{C9CBC83E-2046-7F49-B627-290CD8CDCFDC}">
      <dsp:nvSpPr>
        <dsp:cNvPr id="0" name=""/>
        <dsp:cNvSpPr/>
      </dsp:nvSpPr>
      <dsp:spPr>
        <a:xfrm>
          <a:off x="10065304" y="3305573"/>
          <a:ext cx="1341079" cy="145627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More complex example, create a lambda that use boto3, </a:t>
          </a:r>
          <a:r>
            <a:rPr lang="en-US" sz="1400" kern="1200" dirty="0" err="1"/>
            <a:t>polly</a:t>
          </a:r>
          <a:r>
            <a:rPr lang="en-US" sz="1400" kern="1200" dirty="0"/>
            <a:t>, s3 </a:t>
          </a:r>
          <a:endParaRPr lang="de-DE" sz="1400" kern="1200" dirty="0"/>
        </a:p>
      </dsp:txBody>
      <dsp:txXfrm>
        <a:off x="10104583" y="3344852"/>
        <a:ext cx="1262521" cy="13777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eg>
</file>

<file path=ppt/media/image10.sv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png>
</file>

<file path=ppt/media/image31.svg>
</file>

<file path=ppt/media/image32.png>
</file>

<file path=ppt/media/image33.svg>
</file>

<file path=ppt/media/image34.png>
</file>

<file path=ppt/media/image35.svg>
</file>

<file path=ppt/media/image4.png>
</file>

<file path=ppt/media/image5.tiff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4BEB40C-728F-BB48-924E-79DE418EA291}" type="datetimeFigureOut">
              <a:rPr lang="en-US" smtClean="0"/>
              <a:t>8/16/20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12B74B-D6BA-3B4A-8B0D-A0B14015CF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757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erverless/#Serverless_application_use_cases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4796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3066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Pytj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1566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Usually you need to run your code/train your model on a server. Instead on owning a data center and servers, some companies  like </a:t>
            </a:r>
            <a:r>
              <a:rPr lang="en-US" dirty="0" err="1"/>
              <a:t>aws</a:t>
            </a:r>
            <a:r>
              <a:rPr lang="en-US" dirty="0"/>
              <a:t>, google and </a:t>
            </a:r>
            <a:r>
              <a:rPr lang="en-US" dirty="0" err="1"/>
              <a:t>microdsoft</a:t>
            </a:r>
            <a:r>
              <a:rPr lang="en-US" dirty="0"/>
              <a:t> started renting them to others.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0603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22 launched regions</a:t>
            </a:r>
          </a:p>
          <a:p>
            <a:r>
              <a:rPr lang="en-US" dirty="0"/>
              <a:t>#4 announced regions</a:t>
            </a:r>
          </a:p>
          <a:p>
            <a:r>
              <a:rPr lang="en-US" dirty="0"/>
              <a:t>#69 </a:t>
            </a:r>
            <a:r>
              <a:rPr lang="en-US" dirty="0" err="1"/>
              <a:t>az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7474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4471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/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dirty="0" err="1"/>
              <a:t>Serverless</a:t>
            </a:r>
            <a:r>
              <a:rPr lang="de-DE" dirty="0"/>
              <a:t> </a:t>
            </a:r>
            <a:r>
              <a:rPr lang="de-DE" dirty="0" err="1"/>
              <a:t>allows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services</a:t>
            </a:r>
            <a:r>
              <a:rPr lang="de-DE" dirty="0"/>
              <a:t>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thinking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servers</a:t>
            </a:r>
            <a:r>
              <a:rPr lang="de-DE" dirty="0"/>
              <a:t>. 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de-DE" dirty="0"/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eliminates</a:t>
            </a:r>
            <a:r>
              <a:rPr lang="de-DE" dirty="0"/>
              <a:t> </a:t>
            </a:r>
            <a:r>
              <a:rPr lang="de-DE" dirty="0" err="1"/>
              <a:t>infrastructure</a:t>
            </a:r>
            <a:r>
              <a:rPr lang="de-DE" dirty="0"/>
              <a:t> </a:t>
            </a:r>
            <a:r>
              <a:rPr lang="de-DE" dirty="0" err="1"/>
              <a:t>management</a:t>
            </a:r>
            <a:r>
              <a:rPr lang="de-DE" dirty="0"/>
              <a:t> </a:t>
            </a:r>
            <a:r>
              <a:rPr lang="de-DE" dirty="0" err="1"/>
              <a:t>tasks</a:t>
            </a:r>
            <a:r>
              <a:rPr lang="de-DE" dirty="0"/>
              <a:t> such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server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</a:t>
            </a:r>
            <a:r>
              <a:rPr lang="de-DE" dirty="0" err="1"/>
              <a:t>provisioning</a:t>
            </a:r>
            <a:r>
              <a:rPr lang="de-DE" dirty="0"/>
              <a:t>, </a:t>
            </a:r>
            <a:r>
              <a:rPr lang="de-DE" dirty="0" err="1"/>
              <a:t>patching</a:t>
            </a:r>
            <a:r>
              <a:rPr lang="de-DE" dirty="0"/>
              <a:t>, </a:t>
            </a:r>
            <a:r>
              <a:rPr lang="de-DE" dirty="0" err="1"/>
              <a:t>operating</a:t>
            </a:r>
            <a:r>
              <a:rPr lang="de-DE" dirty="0"/>
              <a:t>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maintenance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capacity</a:t>
            </a:r>
            <a:r>
              <a:rPr lang="de-DE" dirty="0"/>
              <a:t> </a:t>
            </a:r>
            <a:r>
              <a:rPr lang="de-DE" dirty="0" err="1"/>
              <a:t>provisioning</a:t>
            </a:r>
            <a:r>
              <a:rPr lang="de-DE" dirty="0"/>
              <a:t>.</a:t>
            </a:r>
          </a:p>
          <a:p>
            <a:pPr marL="171450" indent="-1714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them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 </a:t>
            </a:r>
            <a:r>
              <a:rPr lang="de-DE" dirty="0">
                <a:hlinkClick r:id="rId3"/>
              </a:rPr>
              <a:t>nearly any type of application</a:t>
            </a:r>
            <a:r>
              <a:rPr lang="de-DE" dirty="0"/>
              <a:t> </a:t>
            </a:r>
            <a:r>
              <a:rPr lang="de-DE" dirty="0" err="1"/>
              <a:t>or</a:t>
            </a:r>
            <a:r>
              <a:rPr lang="de-DE" dirty="0"/>
              <a:t> backend </a:t>
            </a:r>
            <a:r>
              <a:rPr lang="de-DE" dirty="0" err="1"/>
              <a:t>service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required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run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high </a:t>
            </a:r>
            <a:r>
              <a:rPr lang="de-DE" dirty="0" err="1"/>
              <a:t>availability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handled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396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00441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866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12B74B-D6BA-3B4A-8B0D-A0B14015CFB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5936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7A8EEE-5DE3-7443-8E8E-5569BA078B03}" type="datetime1">
              <a:rPr lang="de-DE" smtClean="0"/>
              <a:t>16.08.20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23619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5264E3-FD15-7B45-9B1E-56C062E4FE59}" type="datetime1">
              <a:rPr lang="de-DE" smtClean="0"/>
              <a:t>16.08.20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2568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2B1D9A-9C39-F94A-8F8B-2D35981D07ED}" type="datetime1">
              <a:rPr lang="de-DE" smtClean="0"/>
              <a:t>16.08.20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1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2EC86-6A4D-9F4B-8B9E-0706031D0EAC}" type="datetime1">
              <a:rPr lang="de-DE" smtClean="0"/>
              <a:t>16.08.20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082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C719FCCD-3044-9D4F-8AC6-5DB747DCC329}" type="datetime1">
              <a:rPr lang="de-DE" smtClean="0"/>
              <a:t>16.08.20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35599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8EDD1A-1F82-6C4B-9B88-532F4231E65B}" type="datetime1">
              <a:rPr lang="de-DE" smtClean="0"/>
              <a:t>16.08.20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93787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8399C9-6917-D544-9762-E3D63D2A3EFE}" type="datetime1">
              <a:rPr lang="de-DE" smtClean="0"/>
              <a:t>16.08.20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23781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56C342-F5C0-044B-8611-787C8523CAE5}" type="datetime1">
              <a:rPr lang="de-DE" smtClean="0"/>
              <a:t>16.08.20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188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A8F07-4F62-554F-ACDD-BE2E3E70F956}" type="datetime1">
              <a:rPr lang="de-DE" smtClean="0"/>
              <a:t>16.08.20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2624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A5EA7-4F14-1F48-9039-D0898DE5AD49}" type="datetime1">
              <a:rPr lang="de-DE" smtClean="0"/>
              <a:t>16.08.20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8976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9CE4A-CCA2-6F41-A86C-AF2D59027DA3}" type="datetime1">
              <a:rPr lang="de-DE" smtClean="0"/>
              <a:t>16.08.20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615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302CC218-F8DE-F44A-BA32-80FD727C93CC}" type="datetime1">
              <a:rPr lang="de-DE" smtClean="0"/>
              <a:t>16.08.20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7551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svg"/><Relationship Id="rId13" Type="http://schemas.openxmlformats.org/officeDocument/2006/relationships/image" Target="../media/image26.png"/><Relationship Id="rId18" Type="http://schemas.openxmlformats.org/officeDocument/2006/relationships/image" Target="../media/image31.svg"/><Relationship Id="rId3" Type="http://schemas.openxmlformats.org/officeDocument/2006/relationships/image" Target="../media/image14.png"/><Relationship Id="rId21" Type="http://schemas.openxmlformats.org/officeDocument/2006/relationships/image" Target="../media/image34.png"/><Relationship Id="rId7" Type="http://schemas.openxmlformats.org/officeDocument/2006/relationships/image" Target="../media/image20.png"/><Relationship Id="rId12" Type="http://schemas.openxmlformats.org/officeDocument/2006/relationships/image" Target="../media/image25.svg"/><Relationship Id="rId17" Type="http://schemas.openxmlformats.org/officeDocument/2006/relationships/image" Target="../media/image30.png"/><Relationship Id="rId2" Type="http://schemas.openxmlformats.org/officeDocument/2006/relationships/notesSlide" Target="../notesSlides/notesSlide10.xml"/><Relationship Id="rId16" Type="http://schemas.openxmlformats.org/officeDocument/2006/relationships/image" Target="../media/image29.svg"/><Relationship Id="rId20" Type="http://schemas.openxmlformats.org/officeDocument/2006/relationships/image" Target="../media/image33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svg"/><Relationship Id="rId11" Type="http://schemas.openxmlformats.org/officeDocument/2006/relationships/image" Target="../media/image24.png"/><Relationship Id="rId5" Type="http://schemas.openxmlformats.org/officeDocument/2006/relationships/image" Target="../media/image18.png"/><Relationship Id="rId15" Type="http://schemas.openxmlformats.org/officeDocument/2006/relationships/image" Target="../media/image28.png"/><Relationship Id="rId10" Type="http://schemas.openxmlformats.org/officeDocument/2006/relationships/image" Target="../media/image23.svg"/><Relationship Id="rId19" Type="http://schemas.openxmlformats.org/officeDocument/2006/relationships/image" Target="../media/image32.png"/><Relationship Id="rId4" Type="http://schemas.openxmlformats.org/officeDocument/2006/relationships/image" Target="../media/image15.svg"/><Relationship Id="rId9" Type="http://schemas.openxmlformats.org/officeDocument/2006/relationships/image" Target="../media/image22.png"/><Relationship Id="rId14" Type="http://schemas.openxmlformats.org/officeDocument/2006/relationships/image" Target="../media/image27.svg"/><Relationship Id="rId22" Type="http://schemas.openxmlformats.org/officeDocument/2006/relationships/image" Target="../media/image35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aws.amazon.com/about-aws/global-infrastructure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aws.amazon.com/serverless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png"/><Relationship Id="rId3" Type="http://schemas.openxmlformats.org/officeDocument/2006/relationships/image" Target="../media/image11.png"/><Relationship Id="rId7" Type="http://schemas.openxmlformats.org/officeDocument/2006/relationships/image" Target="../media/image13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11" Type="http://schemas.openxmlformats.org/officeDocument/2006/relationships/image" Target="../media/image17.svg"/><Relationship Id="rId5" Type="http://schemas.openxmlformats.org/officeDocument/2006/relationships/image" Target="../media/image10.svg"/><Relationship Id="rId10" Type="http://schemas.openxmlformats.org/officeDocument/2006/relationships/image" Target="../media/image16.png"/><Relationship Id="rId4" Type="http://schemas.openxmlformats.org/officeDocument/2006/relationships/image" Target="../media/image9.png"/><Relationship Id="rId9" Type="http://schemas.openxmlformats.org/officeDocument/2006/relationships/image" Target="../media/image1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1C35E-60BB-184F-8891-DA4C15C7E3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Serverless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9441B6-A362-E948-9F3A-14EBC0908E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7448" y="5174270"/>
            <a:ext cx="2536952" cy="1069848"/>
          </a:xfrm>
        </p:spPr>
        <p:txBody>
          <a:bodyPr/>
          <a:lstStyle/>
          <a:p>
            <a:r>
              <a:rPr lang="en-US" dirty="0"/>
              <a:t>Safaa Alnabulsi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2C552F-45C8-8C4E-A95D-38E8CF509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14B13-89F3-D442-A31D-D7639897BB3B}" type="datetime1">
              <a:rPr lang="de-DE" smtClean="0"/>
              <a:t>16.08.20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51088A-49CC-8244-9B06-1BF8C9065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A9B0EEE-615B-E242-ADB4-5CAF96A2BBB5}"/>
              </a:ext>
            </a:extLst>
          </p:cNvPr>
          <p:cNvSpPr txBox="1"/>
          <p:nvPr/>
        </p:nvSpPr>
        <p:spPr>
          <a:xfrm>
            <a:off x="5554133" y="545253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552E60D4-1325-4C45-8FC4-5C6C43C6FBDB}"/>
              </a:ext>
            </a:extLst>
          </p:cNvPr>
          <p:cNvSpPr txBox="1">
            <a:spLocks/>
          </p:cNvSpPr>
          <p:nvPr/>
        </p:nvSpPr>
        <p:spPr>
          <a:xfrm>
            <a:off x="8435848" y="5166940"/>
            <a:ext cx="2994152" cy="10698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Data Science Retreat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0021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23EAB-3E78-5D42-BAC0-3B20D8D80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Spoiler Alert …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EE445-B6D9-2B40-89EF-2CB46BBB21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will </a:t>
            </a:r>
            <a:r>
              <a:rPr lang="en-US"/>
              <a:t>touch today .. 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A97FA3-97C9-7A4A-AD4C-F4B95CEEC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32EC86-6A4D-9F4B-8B9E-0706031D0EAC}" type="datetime1">
              <a:rPr lang="de-DE" smtClean="0"/>
              <a:t>16.08.20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5934B9-D8F1-9942-B66D-6F397CA20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10</a:t>
            </a:fld>
            <a:endParaRPr lang="en-US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3098055-475B-6D47-A73D-F28DAE542AE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091491" y="4379692"/>
            <a:ext cx="711200" cy="7112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9CFAD86-C7EB-D348-8119-DEE788A40FC4}"/>
              </a:ext>
            </a:extLst>
          </p:cNvPr>
          <p:cNvSpPr txBox="1"/>
          <p:nvPr/>
        </p:nvSpPr>
        <p:spPr>
          <a:xfrm>
            <a:off x="9296139" y="5090892"/>
            <a:ext cx="230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Amazon Simple Storage Service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546362B-517D-FD42-8BE3-E9D926AE8090}"/>
              </a:ext>
            </a:extLst>
          </p:cNvPr>
          <p:cNvSpPr txBox="1"/>
          <p:nvPr/>
        </p:nvSpPr>
        <p:spPr>
          <a:xfrm>
            <a:off x="1063752" y="5156753"/>
            <a:ext cx="2301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Amazon CloudWatch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AA104CD4-1F69-9149-AE49-50FE084E10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859104" y="4408425"/>
            <a:ext cx="711200" cy="7112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8E0015F-CD67-4145-9012-F3F45DED0C88}"/>
              </a:ext>
            </a:extLst>
          </p:cNvPr>
          <p:cNvSpPr txBox="1"/>
          <p:nvPr/>
        </p:nvSpPr>
        <p:spPr>
          <a:xfrm>
            <a:off x="3134403" y="5142675"/>
            <a:ext cx="2301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AWS CloudFormation</a:t>
            </a:r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99B9A319-B040-8E45-929C-21C3D1E4186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919077" y="4379692"/>
            <a:ext cx="711200" cy="71120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B71196C-DFF0-EC4A-849F-0ABAFA76B445}"/>
              </a:ext>
            </a:extLst>
          </p:cNvPr>
          <p:cNvSpPr txBox="1"/>
          <p:nvPr/>
        </p:nvSpPr>
        <p:spPr>
          <a:xfrm>
            <a:off x="5267807" y="5192136"/>
            <a:ext cx="2301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Amazon Polly</a:t>
            </a:r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AF2E1F6C-8AD9-1F4B-940B-B98C47011EE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6063159" y="4419632"/>
            <a:ext cx="711200" cy="7112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222EC2-FD1B-4248-930F-9306511449AA}"/>
              </a:ext>
            </a:extLst>
          </p:cNvPr>
          <p:cNvSpPr txBox="1"/>
          <p:nvPr/>
        </p:nvSpPr>
        <p:spPr>
          <a:xfrm>
            <a:off x="1045475" y="3429000"/>
            <a:ext cx="2301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AWS Lambda</a:t>
            </a:r>
          </a:p>
        </p:txBody>
      </p:sp>
      <p:pic>
        <p:nvPicPr>
          <p:cNvPr id="17" name="Graphic 16">
            <a:extLst>
              <a:ext uri="{FF2B5EF4-FFF2-40B4-BE49-F238E27FC236}">
                <a16:creationId xmlns:a16="http://schemas.microsoft.com/office/drawing/2014/main" id="{17E4CE08-C690-AC42-91AE-44C47DAC754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1840827" y="2717800"/>
            <a:ext cx="711200" cy="7112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E88CC13-B9BD-4943-AC95-B05550AE2437}"/>
              </a:ext>
            </a:extLst>
          </p:cNvPr>
          <p:cNvSpPr txBox="1"/>
          <p:nvPr/>
        </p:nvSpPr>
        <p:spPr>
          <a:xfrm>
            <a:off x="8525730" y="3176285"/>
            <a:ext cx="22178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1400" dirty="0">
              <a:latin typeface="+mj-lt"/>
              <a:ea typeface="Amazon Ember" panose="020B0603020204020204" pitchFamily="34" charset="0"/>
              <a:cs typeface="Amazon Ember" panose="020B0603020204020204" pitchFamily="34" charset="0"/>
            </a:endParaRPr>
          </a:p>
        </p:txBody>
      </p:sp>
      <p:pic>
        <p:nvPicPr>
          <p:cNvPr id="19" name="Graphic 18">
            <a:extLst>
              <a:ext uri="{FF2B5EF4-FFF2-40B4-BE49-F238E27FC236}">
                <a16:creationId xmlns:a16="http://schemas.microsoft.com/office/drawing/2014/main" id="{96731C64-067C-744B-9323-B2D18033783C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8075932" y="4439969"/>
            <a:ext cx="711200" cy="71120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6D212FC-77E6-4F46-A1E0-410C5E3B0FEA}"/>
              </a:ext>
            </a:extLst>
          </p:cNvPr>
          <p:cNvSpPr txBox="1"/>
          <p:nvPr/>
        </p:nvSpPr>
        <p:spPr>
          <a:xfrm>
            <a:off x="7331234" y="5152196"/>
            <a:ext cx="2301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AWS </a:t>
            </a:r>
            <a:r>
              <a:rPr lang="en-US" sz="1400" dirty="0">
                <a:ea typeface="Amazon Ember" panose="020B0603020204020204" pitchFamily="34" charset="0"/>
                <a:cs typeface="Amazon Ember" panose="020B0603020204020204" pitchFamily="34" charset="0"/>
              </a:rPr>
              <a:t>Budgets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70DE6DE-81F0-E341-925D-A357C08FAC8A}"/>
              </a:ext>
            </a:extLst>
          </p:cNvPr>
          <p:cNvSpPr txBox="1"/>
          <p:nvPr/>
        </p:nvSpPr>
        <p:spPr>
          <a:xfrm>
            <a:off x="3116090" y="3387529"/>
            <a:ext cx="230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AWS Identity and Access Management</a:t>
            </a:r>
          </a:p>
        </p:txBody>
      </p:sp>
      <p:pic>
        <p:nvPicPr>
          <p:cNvPr id="22" name="Graphic 21">
            <a:extLst>
              <a:ext uri="{FF2B5EF4-FFF2-40B4-BE49-F238E27FC236}">
                <a16:creationId xmlns:a16="http://schemas.microsoft.com/office/drawing/2014/main" id="{C59528DB-51D2-2542-A3DA-20C6BC23007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3885382" y="2656213"/>
            <a:ext cx="711200" cy="7112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6DECF54F-8809-324D-87FD-2511BA6DFDBA}"/>
              </a:ext>
            </a:extLst>
          </p:cNvPr>
          <p:cNvSpPr txBox="1"/>
          <p:nvPr/>
        </p:nvSpPr>
        <p:spPr>
          <a:xfrm>
            <a:off x="7059935" y="3403585"/>
            <a:ext cx="27431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AWS Command Line</a:t>
            </a:r>
          </a:p>
          <a:p>
            <a:pPr algn="ctr"/>
            <a:r>
              <a:rPr lang="en-US" sz="1400" dirty="0"/>
              <a:t> Interface</a:t>
            </a:r>
          </a:p>
        </p:txBody>
      </p:sp>
      <p:pic>
        <p:nvPicPr>
          <p:cNvPr id="24" name="Graphic 23">
            <a:extLst>
              <a:ext uri="{FF2B5EF4-FFF2-40B4-BE49-F238E27FC236}">
                <a16:creationId xmlns:a16="http://schemas.microsoft.com/office/drawing/2014/main" id="{546D200B-DB5B-184D-ABF9-37BAD45A19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96DAC541-7B7A-43D3-8B79-37D633B846F1}">
                <asvg:svgBlip xmlns:asvg="http://schemas.microsoft.com/office/drawing/2016/SVG/main" r:embed="rId18"/>
              </a:ext>
            </a:extLst>
          </a:blip>
          <a:stretch>
            <a:fillRect/>
          </a:stretch>
        </p:blipFill>
        <p:spPr>
          <a:xfrm>
            <a:off x="8075932" y="2653582"/>
            <a:ext cx="711200" cy="7112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C345D698-7461-D943-B83B-0EB6ACE1D111}"/>
              </a:ext>
            </a:extLst>
          </p:cNvPr>
          <p:cNvSpPr txBox="1"/>
          <p:nvPr/>
        </p:nvSpPr>
        <p:spPr>
          <a:xfrm>
            <a:off x="9283296" y="3407774"/>
            <a:ext cx="230190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AWS Tools and SDKs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61A1AA1D-70A7-C648-86BB-BBCCDB330956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10012520" y="2657771"/>
            <a:ext cx="711200" cy="711200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4A37BC73-5C34-3B42-A238-8A5CB1693444}"/>
              </a:ext>
            </a:extLst>
          </p:cNvPr>
          <p:cNvSpPr txBox="1"/>
          <p:nvPr/>
        </p:nvSpPr>
        <p:spPr>
          <a:xfrm>
            <a:off x="5201587" y="3356988"/>
            <a:ext cx="23019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AWS Management Console</a:t>
            </a:r>
          </a:p>
        </p:txBody>
      </p:sp>
      <p:pic>
        <p:nvPicPr>
          <p:cNvPr id="28" name="Graphic 27">
            <a:extLst>
              <a:ext uri="{FF2B5EF4-FFF2-40B4-BE49-F238E27FC236}">
                <a16:creationId xmlns:a16="http://schemas.microsoft.com/office/drawing/2014/main" id="{29AF9F21-4255-1E46-9EE3-4447750B0E3A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5996939" y="2645788"/>
            <a:ext cx="711200" cy="71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3498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EF3D2-A27D-4F4D-AB14-F65AE83AA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001" y="0"/>
            <a:ext cx="10058400" cy="1609344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DCC19E2-19B2-F94E-9696-211DC74716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28236793"/>
              </p:ext>
            </p:extLst>
          </p:nvPr>
        </p:nvGraphicFramePr>
        <p:xfrm>
          <a:off x="508001" y="1407887"/>
          <a:ext cx="11408228" cy="47643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3FB2C0-8A73-C041-A08B-BE269F90C3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E14B6-CB68-9D47-8BB1-9A11D754FA72}" type="datetime1">
              <a:rPr lang="de-DE" smtClean="0"/>
              <a:t>16.08.20</a:t>
            </a:fld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8C8E53-E61F-A34E-A2B3-81488D1DB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7520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FEC56-42C5-AC41-8171-CC19ABA4E9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What is cloud computing?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6DBABB-3C12-6240-871E-CBD57A240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8" y="2121408"/>
            <a:ext cx="4773168" cy="4050792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on-</a:t>
            </a:r>
            <a:r>
              <a:rPr lang="de-DE" dirty="0" err="1"/>
              <a:t>demand</a:t>
            </a:r>
            <a:r>
              <a:rPr lang="de-DE" dirty="0"/>
              <a:t> </a:t>
            </a:r>
            <a:r>
              <a:rPr lang="de-DE" dirty="0" err="1"/>
              <a:t>delivery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IT </a:t>
            </a:r>
            <a:r>
              <a:rPr lang="de-DE" dirty="0" err="1"/>
              <a:t>resources</a:t>
            </a:r>
            <a:r>
              <a:rPr lang="de-DE" dirty="0"/>
              <a:t> </a:t>
            </a:r>
          </a:p>
          <a:p>
            <a:pPr>
              <a:lnSpc>
                <a:spcPct val="150000"/>
              </a:lnSpc>
            </a:pPr>
            <a:r>
              <a:rPr lang="de-DE" dirty="0" err="1"/>
              <a:t>pay-as-you-go</a:t>
            </a:r>
            <a:r>
              <a:rPr lang="de-DE" dirty="0"/>
              <a:t> </a:t>
            </a:r>
            <a:r>
              <a:rPr lang="de-DE" dirty="0" err="1"/>
              <a:t>pricing</a:t>
            </a:r>
            <a:endParaRPr lang="de-D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0B09EB6-977C-2647-807C-FAB5683114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09416" y="2954630"/>
            <a:ext cx="4773168" cy="28639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7BCC27-6193-4045-BE78-B87A70023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CFB164-7857-0C48-9F29-FA17655A5760}" type="datetime1">
              <a:rPr lang="de-DE" smtClean="0"/>
              <a:t>16.08.20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DBF8EC-F313-AE41-8AD1-AC6B5AA2B3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689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43135-4B01-AD48-B822-453C37D32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E291AB9-A5FA-B642-A586-0FD9DA1500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8384" y="2120900"/>
            <a:ext cx="7501582" cy="4051300"/>
          </a:xfr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EE4213E3-70DF-9F4E-AC7A-9D953CD32D01}"/>
              </a:ext>
            </a:extLst>
          </p:cNvPr>
          <p:cNvSpPr/>
          <p:nvPr/>
        </p:nvSpPr>
        <p:spPr>
          <a:xfrm>
            <a:off x="2348384" y="6199124"/>
            <a:ext cx="656083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DE" sz="1100" dirty="0">
                <a:hlinkClick r:id="rId4"/>
              </a:rPr>
              <a:t>https://aws.amazon.com/about-aws/global-infrastructure/</a:t>
            </a:r>
            <a:endParaRPr lang="en-US" sz="11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F02F49-DBA7-EC47-A939-FE1D03DEE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08F8F5-9DFD-1247-B7C4-A0C5D6C8376F}" type="datetime1">
              <a:rPr lang="de-DE" smtClean="0"/>
              <a:t>16.08.20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61596B-39EA-794E-97BE-C25CE6F233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9504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B203C2-E4D4-C54F-9FE3-8DEFD8739F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Inside the Data center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64F5EF2-5A95-BB49-8BE6-421051CB0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23092" y="2120900"/>
            <a:ext cx="6752166" cy="4051300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9DE0986-2D11-8340-8B14-67DCC1509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DF64B2-9006-E64F-A22C-4CC449322152}" type="datetime1">
              <a:rPr lang="de-DE" smtClean="0"/>
              <a:t>16.08.20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541D7-6645-F648-9CF0-A629A429D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975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E8F83-4A5B-9D45-9000-07A833D57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serverless?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91D806-8BA4-C24D-8051-B87DD63A7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82880" indent="-182880" algn="l" defTabSz="914400" rtl="0" eaLnBrk="1" latinLnBrk="0" hangingPunct="1">
              <a:lnSpc>
                <a:spcPct val="20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de-DE" dirty="0" err="1"/>
              <a:t>No</a:t>
            </a:r>
            <a:r>
              <a:rPr lang="de-DE" dirty="0"/>
              <a:t> </a:t>
            </a:r>
            <a:r>
              <a:rPr lang="de-DE" dirty="0" err="1"/>
              <a:t>severs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provision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manage</a:t>
            </a:r>
          </a:p>
          <a:p>
            <a:pPr marL="182880" indent="-182880" algn="l" defTabSz="914400" rtl="0" eaLnBrk="1" latinLnBrk="0" hangingPunct="1">
              <a:lnSpc>
                <a:spcPct val="20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r>
              <a:rPr lang="de-DE" dirty="0" err="1"/>
              <a:t>Scale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usage</a:t>
            </a:r>
            <a:endParaRPr lang="de-DE" dirty="0"/>
          </a:p>
          <a:p>
            <a:pPr>
              <a:lnSpc>
                <a:spcPct val="200000"/>
              </a:lnSpc>
            </a:pP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pay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use</a:t>
            </a:r>
            <a:endParaRPr lang="de-DE" dirty="0"/>
          </a:p>
          <a:p>
            <a:pPr>
              <a:lnSpc>
                <a:spcPct val="200000"/>
              </a:lnSpc>
            </a:pPr>
            <a:r>
              <a:rPr lang="de-DE" dirty="0" err="1"/>
              <a:t>Built</a:t>
            </a:r>
            <a:r>
              <a:rPr lang="de-DE" dirty="0"/>
              <a:t>-in </a:t>
            </a:r>
            <a:r>
              <a:rPr lang="de-DE" dirty="0" err="1"/>
              <a:t>availabilty</a:t>
            </a:r>
            <a:endParaRPr lang="de-DE" dirty="0"/>
          </a:p>
          <a:p>
            <a:pPr marL="182880" indent="-182880" algn="l" defTabSz="914400" rtl="0" eaLnBrk="1" latinLnBrk="0" hangingPunct="1">
              <a:lnSpc>
                <a:spcPct val="20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</a:pPr>
            <a:endParaRPr lang="de-DE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808F1-74BD-DE40-A520-C6581A242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79F361-C1F7-4547-906F-1AA72181FA74}" type="datetime1">
              <a:rPr lang="de-DE" smtClean="0"/>
              <a:t>16.08.20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993AA-29F1-E045-9B71-08CDF9867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103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17279-7A24-614C-925F-9C867E590A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rtl="1"/>
            <a:r>
              <a:rPr lang="de-DE" dirty="0"/>
              <a:t>AWS </a:t>
            </a:r>
            <a:r>
              <a:rPr lang="de-DE" dirty="0" err="1"/>
              <a:t>serverless</a:t>
            </a:r>
            <a:r>
              <a:rPr lang="de-DE" dirty="0"/>
              <a:t> </a:t>
            </a:r>
            <a:r>
              <a:rPr lang="de-DE" dirty="0" err="1"/>
              <a:t>platform</a:t>
            </a:r>
            <a:endParaRPr lang="en-US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4F263B2C-A6C2-1A45-89F5-EFA25BEF0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6354" y="1913021"/>
            <a:ext cx="9304642" cy="3525587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16D98E0-CD6A-B74D-B26C-1C0A7B298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956FC4-F072-F946-9ED1-3AC3A2C3D9FB}" type="datetime1">
              <a:rPr lang="de-DE" smtClean="0"/>
              <a:t>16.08.20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296175-39CE-E948-B146-7C880F0E6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1603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D6DA9-2301-DB4F-B885-D58A04B6F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dirty="0"/>
              <a:t>AWS Lambda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BB1919-0482-4140-B66D-024AE15F26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9847" y="2121408"/>
            <a:ext cx="6482419" cy="4050792"/>
          </a:xfrm>
        </p:spPr>
        <p:txBody>
          <a:bodyPr>
            <a:normAutofit/>
          </a:bodyPr>
          <a:lstStyle/>
          <a:p>
            <a:pPr>
              <a:lnSpc>
                <a:spcPct val="170000"/>
              </a:lnSpc>
            </a:pPr>
            <a:r>
              <a:rPr lang="de-DE" dirty="0"/>
              <a:t>AWS Lambda </a:t>
            </a:r>
            <a:r>
              <a:rPr lang="de-DE" dirty="0" err="1"/>
              <a:t>is</a:t>
            </a:r>
            <a:r>
              <a:rPr lang="de-DE" dirty="0"/>
              <a:t> a </a:t>
            </a:r>
            <a:r>
              <a:rPr lang="de-DE" dirty="0">
                <a:hlinkClick r:id="rId3"/>
              </a:rPr>
              <a:t>serverless compute</a:t>
            </a:r>
            <a:r>
              <a:rPr lang="de-DE" dirty="0"/>
              <a:t> </a:t>
            </a:r>
            <a:r>
              <a:rPr lang="de-DE" dirty="0" err="1"/>
              <a:t>service</a:t>
            </a:r>
            <a:r>
              <a:rPr lang="de-DE" dirty="0"/>
              <a:t> </a:t>
            </a:r>
            <a:endParaRPr lang="ar-SA" dirty="0"/>
          </a:p>
          <a:p>
            <a:pPr>
              <a:lnSpc>
                <a:spcPct val="170000"/>
              </a:lnSpc>
            </a:pP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runs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in </a:t>
            </a:r>
            <a:r>
              <a:rPr lang="de-DE" dirty="0" err="1"/>
              <a:t>response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events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automatically</a:t>
            </a:r>
            <a:r>
              <a:rPr lang="de-DE" dirty="0"/>
              <a:t> </a:t>
            </a:r>
            <a:r>
              <a:rPr lang="de-DE" dirty="0" err="1"/>
              <a:t>manages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underlying</a:t>
            </a:r>
            <a:r>
              <a:rPr lang="de-DE" dirty="0"/>
              <a:t> </a:t>
            </a:r>
            <a:r>
              <a:rPr lang="de-DE" dirty="0" err="1"/>
              <a:t>compute</a:t>
            </a:r>
            <a:r>
              <a:rPr lang="de-DE" dirty="0"/>
              <a:t> </a:t>
            </a:r>
            <a:r>
              <a:rPr lang="de-DE" dirty="0" err="1"/>
              <a:t>resources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.</a:t>
            </a:r>
          </a:p>
          <a:p>
            <a:pPr>
              <a:lnSpc>
                <a:spcPct val="170000"/>
              </a:lnSpc>
            </a:pPr>
            <a:r>
              <a:rPr lang="de-DE" dirty="0" err="1"/>
              <a:t>Extend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AWS </a:t>
            </a:r>
            <a:r>
              <a:rPr lang="de-DE" dirty="0" err="1"/>
              <a:t>services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custom</a:t>
            </a:r>
            <a:r>
              <a:rPr lang="de-DE" dirty="0"/>
              <a:t> </a:t>
            </a:r>
            <a:r>
              <a:rPr lang="de-DE" dirty="0" err="1"/>
              <a:t>logic</a:t>
            </a:r>
            <a:endParaRPr lang="de-DE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2AF45CB-9A70-B344-B36F-BD5838F197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872307" y="2381985"/>
            <a:ext cx="3261974" cy="3261974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E2DCAF-2B5E-3E41-8D65-78BE478DD2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964424" y="6272784"/>
            <a:ext cx="3273552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B1E6EEDD-0D0F-A741-B009-0C049142CD57}" type="datetime1">
              <a:rPr lang="de-DE" smtClean="0"/>
              <a:pPr>
                <a:spcAft>
                  <a:spcPts val="600"/>
                </a:spcAft>
              </a:pPr>
              <a:t>16.08.20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FC568-B030-0743-8271-BBD151B48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11128" y="6272784"/>
            <a:ext cx="64008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4FAB73BC-B049-4115-A692-8D63A059BFB8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5303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4B1996-49E9-5D46-9351-EC8F6993A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use it?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99F516-BEAF-A949-9F5A-0B42E6516BEB}"/>
              </a:ext>
            </a:extLst>
          </p:cNvPr>
          <p:cNvSpPr txBox="1"/>
          <p:nvPr/>
        </p:nvSpPr>
        <p:spPr>
          <a:xfrm>
            <a:off x="4865111" y="2460245"/>
            <a:ext cx="2301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Lambda Function</a:t>
            </a:r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8DAA7F1-1D48-9840-9976-8DB236C80EF0}"/>
              </a:ext>
            </a:extLst>
          </p:cNvPr>
          <p:cNvSpPr/>
          <p:nvPr/>
        </p:nvSpPr>
        <p:spPr>
          <a:xfrm>
            <a:off x="6727005" y="3495525"/>
            <a:ext cx="1708484" cy="307777"/>
          </a:xfrm>
          <a:prstGeom prst="rightArrow">
            <a:avLst/>
          </a:prstGeom>
          <a:solidFill>
            <a:schemeClr val="tx2"/>
          </a:soli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page4image9183440">
            <a:extLst>
              <a:ext uri="{FF2B5EF4-FFF2-40B4-BE49-F238E27FC236}">
                <a16:creationId xmlns:a16="http://schemas.microsoft.com/office/drawing/2014/main" id="{1EF126CD-C1D5-4D44-A24B-95F4F7538A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4674" y="3225254"/>
            <a:ext cx="707282" cy="6998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FDDF763-B850-A94A-A5B3-41528F9EF29B}"/>
              </a:ext>
            </a:extLst>
          </p:cNvPr>
          <p:cNvSpPr txBox="1"/>
          <p:nvPr/>
        </p:nvSpPr>
        <p:spPr>
          <a:xfrm>
            <a:off x="1717487" y="2474949"/>
            <a:ext cx="2085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Event is triggered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589E9519-AD88-0C41-A137-00BAAABD6719}"/>
              </a:ext>
            </a:extLst>
          </p:cNvPr>
          <p:cNvSpPr/>
          <p:nvPr/>
        </p:nvSpPr>
        <p:spPr>
          <a:xfrm>
            <a:off x="3605464" y="3515865"/>
            <a:ext cx="1708484" cy="307777"/>
          </a:xfrm>
          <a:prstGeom prst="rightArrow">
            <a:avLst/>
          </a:prstGeom>
          <a:solidFill>
            <a:schemeClr val="tx2"/>
          </a:soli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Graphic 20">
            <a:extLst>
              <a:ext uri="{FF2B5EF4-FFF2-40B4-BE49-F238E27FC236}">
                <a16:creationId xmlns:a16="http://schemas.microsoft.com/office/drawing/2014/main" id="{82955D48-854E-734C-83F2-4089152C2C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655071" y="3054596"/>
            <a:ext cx="881858" cy="88185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94B1EE2A-B5E2-DC4A-91B9-D06FB39030F3}"/>
              </a:ext>
            </a:extLst>
          </p:cNvPr>
          <p:cNvSpPr txBox="1"/>
          <p:nvPr/>
        </p:nvSpPr>
        <p:spPr>
          <a:xfrm>
            <a:off x="8435489" y="2460245"/>
            <a:ext cx="23019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AWS service or resource</a:t>
            </a:r>
          </a:p>
        </p:txBody>
      </p:sp>
      <p:pic>
        <p:nvPicPr>
          <p:cNvPr id="26" name="Graphic 25">
            <a:extLst>
              <a:ext uri="{FF2B5EF4-FFF2-40B4-BE49-F238E27FC236}">
                <a16:creationId xmlns:a16="http://schemas.microsoft.com/office/drawing/2014/main" id="{97426891-3501-6943-8981-A4F40E91E8A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625565" y="3225254"/>
            <a:ext cx="711200" cy="711200"/>
          </a:xfrm>
          <a:prstGeom prst="rect">
            <a:avLst/>
          </a:prstGeom>
        </p:spPr>
      </p:pic>
      <p:pic>
        <p:nvPicPr>
          <p:cNvPr id="27" name="Graphic 26">
            <a:extLst>
              <a:ext uri="{FF2B5EF4-FFF2-40B4-BE49-F238E27FC236}">
                <a16:creationId xmlns:a16="http://schemas.microsoft.com/office/drawing/2014/main" id="{5250C720-E47A-DA4E-9F94-0754F9CEA18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526841" y="3225254"/>
            <a:ext cx="711200" cy="711200"/>
          </a:xfrm>
          <a:prstGeom prst="rect">
            <a:avLst/>
          </a:prstGeom>
        </p:spPr>
      </p:pic>
      <p:pic>
        <p:nvPicPr>
          <p:cNvPr id="28" name="Graphic 27">
            <a:extLst>
              <a:ext uri="{FF2B5EF4-FFF2-40B4-BE49-F238E27FC236}">
                <a16:creationId xmlns:a16="http://schemas.microsoft.com/office/drawing/2014/main" id="{94FCC05E-C876-804E-A469-4EC843B01C7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2444674" y="4532878"/>
            <a:ext cx="711200" cy="711200"/>
          </a:xfrm>
          <a:prstGeom prst="rect">
            <a:avLst/>
          </a:prstGeom>
        </p:spPr>
      </p:pic>
      <p:sp>
        <p:nvSpPr>
          <p:cNvPr id="29" name="Right Arrow 28">
            <a:extLst>
              <a:ext uri="{FF2B5EF4-FFF2-40B4-BE49-F238E27FC236}">
                <a16:creationId xmlns:a16="http://schemas.microsoft.com/office/drawing/2014/main" id="{D9157ECA-B884-7848-BF94-0DA173876BC6}"/>
              </a:ext>
            </a:extLst>
          </p:cNvPr>
          <p:cNvSpPr/>
          <p:nvPr/>
        </p:nvSpPr>
        <p:spPr>
          <a:xfrm rot="20336469">
            <a:off x="3603707" y="4465823"/>
            <a:ext cx="1708484" cy="307777"/>
          </a:xfrm>
          <a:prstGeom prst="rightArrow">
            <a:avLst/>
          </a:prstGeom>
          <a:solidFill>
            <a:schemeClr val="tx2"/>
          </a:solidFill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F3BD5B9-BC56-7449-BF04-2F241E7A1286}"/>
              </a:ext>
            </a:extLst>
          </p:cNvPr>
          <p:cNvSpPr txBox="1"/>
          <p:nvPr/>
        </p:nvSpPr>
        <p:spPr>
          <a:xfrm>
            <a:off x="1069848" y="4094179"/>
            <a:ext cx="34629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 call to API Gateway endpoint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2967EEB-CEDE-E744-9C41-1F8323EA75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EB5548-A0F1-F444-8E00-C2E453F72EDD}" type="datetime1">
              <a:rPr lang="de-DE" smtClean="0"/>
              <a:t>16.08.20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3F99E6F-768B-644C-B468-9E41786277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81278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4268</TotalTime>
  <Words>369</Words>
  <Application>Microsoft Macintosh PowerPoint</Application>
  <PresentationFormat>Widescreen</PresentationFormat>
  <Paragraphs>92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Rockwell</vt:lpstr>
      <vt:lpstr>Rockwell Condensed</vt:lpstr>
      <vt:lpstr>Rockwell Extra Bold</vt:lpstr>
      <vt:lpstr>Wingdings</vt:lpstr>
      <vt:lpstr>Wood Type</vt:lpstr>
      <vt:lpstr>Serverless</vt:lpstr>
      <vt:lpstr>Agenda</vt:lpstr>
      <vt:lpstr>What is cloud computing?</vt:lpstr>
      <vt:lpstr>Regions</vt:lpstr>
      <vt:lpstr>Inside the Data center</vt:lpstr>
      <vt:lpstr>What is serverless?</vt:lpstr>
      <vt:lpstr>AWS serverless platform</vt:lpstr>
      <vt:lpstr>AWS Lambda</vt:lpstr>
      <vt:lpstr>How to use it?</vt:lpstr>
      <vt:lpstr>Spoiler Alert …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Serverless</dc:title>
  <dc:creator>Safaa Alnabulsi</dc:creator>
  <cp:lastModifiedBy>Safaa Alnabulsi</cp:lastModifiedBy>
  <cp:revision>28</cp:revision>
  <dcterms:created xsi:type="dcterms:W3CDTF">2020-02-29T13:10:55Z</dcterms:created>
  <dcterms:modified xsi:type="dcterms:W3CDTF">2020-08-16T14:14:47Z</dcterms:modified>
</cp:coreProperties>
</file>